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62" r:id="rId3"/>
    <p:sldId id="284" r:id="rId4"/>
    <p:sldId id="258" r:id="rId5"/>
    <p:sldId id="259" r:id="rId6"/>
    <p:sldId id="260" r:id="rId7"/>
    <p:sldId id="285" r:id="rId8"/>
    <p:sldId id="286" r:id="rId9"/>
    <p:sldId id="287" r:id="rId10"/>
    <p:sldId id="288" r:id="rId11"/>
    <p:sldId id="261" r:id="rId12"/>
    <p:sldId id="295" r:id="rId13"/>
    <p:sldId id="289" r:id="rId14"/>
    <p:sldId id="290" r:id="rId15"/>
    <p:sldId id="291" r:id="rId16"/>
    <p:sldId id="292" r:id="rId17"/>
    <p:sldId id="293" r:id="rId18"/>
    <p:sldId id="294" r:id="rId19"/>
    <p:sldId id="283" r:id="rId20"/>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2F2F"/>
    <a:srgbClr val="262626"/>
    <a:srgbClr val="F9F9F9"/>
    <a:srgbClr val="F8FAF6"/>
    <a:srgbClr val="F2F3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94660"/>
  </p:normalViewPr>
  <p:slideViewPr>
    <p:cSldViewPr snapToGrid="0">
      <p:cViewPr varScale="1">
        <p:scale>
          <a:sx n="71" d="100"/>
          <a:sy n="71" d="100"/>
        </p:scale>
        <p:origin x="69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media/image1.jpeg>
</file>

<file path=ppt/media/image2.jpeg>
</file>

<file path=ppt/media/image3.png>
</file>

<file path=ppt/media/image4.png>
</file>

<file path=ppt/media/image5.jpeg>
</file>

<file path=ppt/media/image6.gif>
</file>

<file path=ppt/media/image7.gi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12388-985B-4B75-BA09-B999185F1801}" type="datetimeFigureOut">
              <a:rPr lang="zh-CN" altLang="en-US" smtClean="0"/>
              <a:t>2019/9/11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7ACEED-9A9D-45B2-8E89-278C7A6CCD75}" type="slidenum">
              <a:rPr lang="zh-CN" altLang="en-US" smtClean="0"/>
              <a:t>‹#›</a:t>
            </a:fld>
            <a:endParaRPr lang="zh-CN" altLang="en-US"/>
          </a:p>
        </p:txBody>
      </p:sp>
    </p:spTree>
    <p:extLst>
      <p:ext uri="{BB962C8B-B14F-4D97-AF65-F5344CB8AC3E}">
        <p14:creationId xmlns:p14="http://schemas.microsoft.com/office/powerpoint/2010/main" val="18995576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1</a:t>
            </a:fld>
            <a:endParaRPr lang="zh-CN" altLang="en-US"/>
          </a:p>
        </p:txBody>
      </p:sp>
    </p:spTree>
    <p:extLst>
      <p:ext uri="{BB962C8B-B14F-4D97-AF65-F5344CB8AC3E}">
        <p14:creationId xmlns:p14="http://schemas.microsoft.com/office/powerpoint/2010/main" val="986381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2</a:t>
            </a:fld>
            <a:endParaRPr lang="zh-CN" altLang="en-US"/>
          </a:p>
        </p:txBody>
      </p:sp>
    </p:spTree>
    <p:extLst>
      <p:ext uri="{BB962C8B-B14F-4D97-AF65-F5344CB8AC3E}">
        <p14:creationId xmlns:p14="http://schemas.microsoft.com/office/powerpoint/2010/main" val="2898463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4</a:t>
            </a:fld>
            <a:endParaRPr lang="zh-CN" altLang="en-US"/>
          </a:p>
        </p:txBody>
      </p:sp>
    </p:spTree>
    <p:extLst>
      <p:ext uri="{BB962C8B-B14F-4D97-AF65-F5344CB8AC3E}">
        <p14:creationId xmlns:p14="http://schemas.microsoft.com/office/powerpoint/2010/main" val="3316468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5</a:t>
            </a:fld>
            <a:endParaRPr lang="zh-CN" altLang="en-US"/>
          </a:p>
        </p:txBody>
      </p:sp>
    </p:spTree>
    <p:extLst>
      <p:ext uri="{BB962C8B-B14F-4D97-AF65-F5344CB8AC3E}">
        <p14:creationId xmlns:p14="http://schemas.microsoft.com/office/powerpoint/2010/main" val="250274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6</a:t>
            </a:fld>
            <a:endParaRPr lang="zh-CN" altLang="en-US"/>
          </a:p>
        </p:txBody>
      </p:sp>
    </p:spTree>
    <p:extLst>
      <p:ext uri="{BB962C8B-B14F-4D97-AF65-F5344CB8AC3E}">
        <p14:creationId xmlns:p14="http://schemas.microsoft.com/office/powerpoint/2010/main" val="3980664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11</a:t>
            </a:fld>
            <a:endParaRPr lang="zh-CN" altLang="en-US"/>
          </a:p>
        </p:txBody>
      </p:sp>
    </p:spTree>
    <p:extLst>
      <p:ext uri="{BB962C8B-B14F-4D97-AF65-F5344CB8AC3E}">
        <p14:creationId xmlns:p14="http://schemas.microsoft.com/office/powerpoint/2010/main" val="1624255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7ACEED-9A9D-45B2-8E89-278C7A6CCD75}" type="slidenum">
              <a:rPr lang="zh-CN" altLang="en-US" smtClean="0"/>
              <a:t>19</a:t>
            </a:fld>
            <a:endParaRPr lang="zh-CN" altLang="en-US"/>
          </a:p>
        </p:txBody>
      </p:sp>
    </p:spTree>
    <p:extLst>
      <p:ext uri="{BB962C8B-B14F-4D97-AF65-F5344CB8AC3E}">
        <p14:creationId xmlns:p14="http://schemas.microsoft.com/office/powerpoint/2010/main" val="398982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4082084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175749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423840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548174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949235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4212833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654041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49703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1915626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3677979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FF5F9FF8-939F-401C-9892-1997D7A9135B}" type="datetimeFigureOut">
              <a:rPr lang="zh-CN" altLang="en-US" smtClean="0"/>
              <a:t>2019/9/11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2483FC8-2F5D-4D84-9BFB-4CA9D3324FE2}" type="slidenum">
              <a:rPr lang="zh-CN" altLang="en-US" smtClean="0"/>
              <a:t>‹#›</a:t>
            </a:fld>
            <a:endParaRPr lang="zh-CN" altLang="en-US"/>
          </a:p>
        </p:txBody>
      </p:sp>
    </p:spTree>
    <p:extLst>
      <p:ext uri="{BB962C8B-B14F-4D97-AF65-F5344CB8AC3E}">
        <p14:creationId xmlns:p14="http://schemas.microsoft.com/office/powerpoint/2010/main" val="3305510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5F9FF8-939F-401C-9892-1997D7A9135B}" type="datetimeFigureOut">
              <a:rPr lang="zh-CN" altLang="en-US" smtClean="0"/>
              <a:t>2019/9/11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483FC8-2F5D-4D84-9BFB-4CA9D3324FE2}" type="slidenum">
              <a:rPr lang="zh-CN" altLang="en-US" smtClean="0"/>
              <a:t>‹#›</a:t>
            </a:fld>
            <a:endParaRPr lang="zh-CN" altLang="en-US"/>
          </a:p>
        </p:txBody>
      </p:sp>
      <p:sp>
        <p:nvSpPr>
          <p:cNvPr id="9" name="日期占位符 1"/>
          <p:cNvSpPr txBox="1">
            <a:spLocks/>
          </p:cNvSpPr>
          <p:nvPr userDrawn="1"/>
        </p:nvSpPr>
        <p:spPr>
          <a:xfrm>
            <a:off x="8382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F9EB75-FE24-43CB-90FD-280975C686C0}" type="datetimeFigureOut">
              <a:rPr lang="zh-CN" altLang="en-US" smtClean="0"/>
              <a:pPr/>
              <a:t>2019/9/11</a:t>
            </a:fld>
            <a:endParaRPr lang="zh-CN" altLang="en-US"/>
          </a:p>
        </p:txBody>
      </p:sp>
      <p:sp>
        <p:nvSpPr>
          <p:cNvPr id="10" name="灯片编号占位符 3"/>
          <p:cNvSpPr txBox="1">
            <a:spLocks/>
          </p:cNvSpPr>
          <p:nvPr userDrawn="1"/>
        </p:nvSpPr>
        <p:spPr>
          <a:xfrm>
            <a:off x="8610600" y="6356350"/>
            <a:ext cx="2743200"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138963-1525-4E4E-A5AE-A2B069EC3367}" type="slidenum">
              <a:rPr lang="zh-CN" altLang="en-US" smtClean="0"/>
              <a:pPr/>
              <a:t>‹#›</a:t>
            </a:fld>
            <a:endParaRPr lang="zh-CN" altLang="en-US"/>
          </a:p>
        </p:txBody>
      </p:sp>
      <p:pic>
        <p:nvPicPr>
          <p:cNvPr id="11" name="图片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60731"/>
          </a:xfrm>
          <a:prstGeom prst="rect">
            <a:avLst/>
          </a:prstGeom>
        </p:spPr>
      </p:pic>
      <p:sp>
        <p:nvSpPr>
          <p:cNvPr id="12" name="矩形 11"/>
          <p:cNvSpPr/>
          <p:nvPr userDrawn="1"/>
        </p:nvSpPr>
        <p:spPr>
          <a:xfrm>
            <a:off x="0" y="0"/>
            <a:ext cx="12192000" cy="6860731"/>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056230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gif"/></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hyperlink" Target="https://www.webhostingsecretrevealed.net/vi/go/wix-templat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3993776" y="2628781"/>
            <a:ext cx="3576917" cy="1600438"/>
          </a:xfrm>
          <a:prstGeom prst="rect">
            <a:avLst/>
          </a:prstGeom>
          <a:noFill/>
        </p:spPr>
        <p:txBody>
          <a:bodyPr wrap="square" rtlCol="0">
            <a:spAutoFit/>
          </a:bodyPr>
          <a:lstStyle/>
          <a:p>
            <a:pPr algn="ctr"/>
            <a:r>
              <a:rPr lang="en-US" altLang="zh-CN" sz="4900" smtClean="0">
                <a:solidFill>
                  <a:schemeClr val="tx1">
                    <a:lumMod val="65000"/>
                    <a:lumOff val="35000"/>
                  </a:schemeClr>
                </a:solidFill>
                <a:latin typeface="Times New Roman" panose="02020603050405020304" pitchFamily="18" charset="0"/>
                <a:ea typeface="Arial Unicode MS" panose="020B0604020202020204" pitchFamily="34" charset="-122"/>
                <a:cs typeface="Times New Roman" panose="02020603050405020304" pitchFamily="18" charset="0"/>
              </a:rPr>
              <a:t>Tìm Hiểu WIX</a:t>
            </a:r>
            <a:endParaRPr lang="zh-CN" altLang="en-US" sz="4900" dirty="0">
              <a:solidFill>
                <a:schemeClr val="tx1">
                  <a:lumMod val="65000"/>
                  <a:lumOff val="35000"/>
                </a:schemeClr>
              </a:solidFill>
              <a:latin typeface="Times New Roman" panose="02020603050405020304" pitchFamily="18" charset="0"/>
              <a:ea typeface="Arial Unicode MS" panose="020B0604020202020204" pitchFamily="34" charset="-122"/>
              <a:cs typeface="Times New Roman" panose="02020603050405020304" pitchFamily="18" charset="0"/>
            </a:endParaRPr>
          </a:p>
        </p:txBody>
      </p:sp>
    </p:spTree>
    <p:extLst>
      <p:ext uri="{BB962C8B-B14F-4D97-AF65-F5344CB8AC3E}">
        <p14:creationId xmlns:p14="http://schemas.microsoft.com/office/powerpoint/2010/main" val="12052245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3"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9"/>
          <p:cNvSpPr txBox="1"/>
          <p:nvPr/>
        </p:nvSpPr>
        <p:spPr>
          <a:xfrm flipH="1">
            <a:off x="7033348" y="2974724"/>
            <a:ext cx="4670068" cy="707886"/>
          </a:xfrm>
          <a:prstGeom prst="rect">
            <a:avLst/>
          </a:prstGeom>
          <a:noFill/>
        </p:spPr>
        <p:txBody>
          <a:bodyPr wrap="square" rtlCol="0">
            <a:spAutoFit/>
          </a:bodyPr>
          <a:lstStyle/>
          <a:p>
            <a:r>
              <a:rPr lang="en-US" sz="4000" b="1" smtClean="0">
                <a:latin typeface="Times New Roman" panose="02020603050405020304" pitchFamily="18" charset="0"/>
                <a:cs typeface="Times New Roman" panose="02020603050405020304" pitchFamily="18" charset="0"/>
              </a:rPr>
              <a:t>Bản mẫu demo</a:t>
            </a:r>
            <a:endParaRPr lang="zh-CN" altLang="en-US" sz="4000" dirty="0">
              <a:latin typeface="Times New Roman" panose="02020603050405020304" pitchFamily="18" charset="0"/>
              <a:ea typeface="方正静蕾简体" panose="02000000000000000000" pitchFamily="2" charset="-122"/>
              <a:cs typeface="Times New Roman" panose="02020603050405020304" pitchFamily="18" charset="0"/>
            </a:endParaRPr>
          </a:p>
        </p:txBody>
      </p:sp>
      <p:grpSp>
        <p:nvGrpSpPr>
          <p:cNvPr id="6" name="组合 10"/>
          <p:cNvGrpSpPr/>
          <p:nvPr/>
        </p:nvGrpSpPr>
        <p:grpSpPr>
          <a:xfrm>
            <a:off x="6016268" y="2883155"/>
            <a:ext cx="841304" cy="841304"/>
            <a:chOff x="6016268" y="2883155"/>
            <a:chExt cx="841304" cy="841304"/>
          </a:xfrm>
        </p:grpSpPr>
        <p:sp>
          <p:nvSpPr>
            <p:cNvPr id="7"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a:solidFill>
                    <a:srgbClr val="F9F9F9"/>
                  </a:solidFill>
                  <a:latin typeface="方正静蕾简体" panose="02000000000000000000" pitchFamily="2" charset="-122"/>
                  <a:ea typeface="方正静蕾简体" panose="02000000000000000000" pitchFamily="2" charset="-122"/>
                </a:rPr>
                <a:t>2</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9" name="文本框 13"/>
          <p:cNvSpPr txBox="1"/>
          <p:nvPr/>
        </p:nvSpPr>
        <p:spPr>
          <a:xfrm>
            <a:off x="1726083" y="2529212"/>
            <a:ext cx="2013628" cy="707886"/>
          </a:xfrm>
          <a:prstGeom prst="rect">
            <a:avLst/>
          </a:prstGeom>
          <a:noFill/>
        </p:spPr>
        <p:txBody>
          <a:bodyPr wrap="none" rtlCol="0">
            <a:spAutoFit/>
          </a:bodyPr>
          <a:lstStyle/>
          <a:p>
            <a:r>
              <a:rPr lang="en-US" altLang="zh-CN" sz="4000" b="1"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02</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extLst>
      <p:ext uri="{BB962C8B-B14F-4D97-AF65-F5344CB8AC3E}">
        <p14:creationId xmlns:p14="http://schemas.microsoft.com/office/powerpoint/2010/main" val="993733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
                                        </p:tgtEl>
                                        <p:attrNameLst>
                                          <p:attrName>ppt_w</p:attrName>
                                        </p:attrNameLst>
                                      </p:cBhvr>
                                      <p:tavLst>
                                        <p:tav tm="0">
                                          <p:val>
                                            <p:strVal val="#ppt_w*.05"/>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arn(outVertical)">
                                      <p:cBhvr>
                                        <p:cTn id="18" dur="500"/>
                                        <p:tgtEl>
                                          <p:spTgt spid="9"/>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1000" fill="hold"/>
                                        <p:tgtEl>
                                          <p:spTgt spid="3"/>
                                        </p:tgtEl>
                                        <p:attrNameLst>
                                          <p:attrName>ppt_x</p:attrName>
                                        </p:attrNameLst>
                                      </p:cBhvr>
                                      <p:tavLst>
                                        <p:tav tm="0">
                                          <p:val>
                                            <p:strVal val="0-#ppt_w/2"/>
                                          </p:val>
                                        </p:tav>
                                        <p:tav tm="100000">
                                          <p:val>
                                            <p:strVal val="#ppt_x"/>
                                          </p:val>
                                        </p:tav>
                                      </p:tavLst>
                                    </p:anim>
                                    <p:anim calcmode="lin" valueType="num">
                                      <p:cBhvr additive="base">
                                        <p:cTn id="23" dur="1000" fill="hold"/>
                                        <p:tgtEl>
                                          <p:spTgt spid="3"/>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Effect transition="in" filter="fade">
                                      <p:cBhvr>
                                        <p:cTn id="32" dur="500"/>
                                        <p:tgtEl>
                                          <p:spTgt spid="6"/>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barn(outVertical)">
                                      <p:cBhvr>
                                        <p:cTn id="3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Bản mẫu demo</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pic>
        <p:nvPicPr>
          <p:cNvPr id="2052" name="Picture 4" descr="https://www.webhostingsecretrevealed.net/vi/wp-content/uploads/2017/10/wix-store.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148213" y="1596642"/>
            <a:ext cx="7143750" cy="3571875"/>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p:cNvSpPr txBox="1"/>
          <p:nvPr/>
        </p:nvSpPr>
        <p:spPr>
          <a:xfrm>
            <a:off x="2299447" y="5499847"/>
            <a:ext cx="6911788" cy="646331"/>
          </a:xfrm>
          <a:prstGeom prst="rect">
            <a:avLst/>
          </a:prstGeom>
          <a:noFill/>
        </p:spPr>
        <p:txBody>
          <a:bodyPr wrap="square" rtlCol="0">
            <a:spAutoFit/>
          </a:bodyPr>
          <a:lstStyle/>
          <a:p>
            <a:pPr algn="ctr"/>
            <a:r>
              <a:rPr lang="vi-VN" i="1">
                <a:latin typeface="+mj-lt"/>
              </a:rPr>
              <a:t>“Paperie” - Mẫu Wix cho cửa hàng trực tuyến; có sẵn cho người dùng Wix eCommerce.</a:t>
            </a:r>
            <a:endParaRPr lang="en-US">
              <a:latin typeface="+mj-lt"/>
            </a:endParaRPr>
          </a:p>
        </p:txBody>
      </p:sp>
    </p:spTree>
    <p:extLst>
      <p:ext uri="{BB962C8B-B14F-4D97-AF65-F5344CB8AC3E}">
        <p14:creationId xmlns:p14="http://schemas.microsoft.com/office/powerpoint/2010/main" val="26606654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Bản mẫu demo</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5" name="TextBox 4"/>
          <p:cNvSpPr txBox="1"/>
          <p:nvPr/>
        </p:nvSpPr>
        <p:spPr>
          <a:xfrm>
            <a:off x="2299447" y="5499847"/>
            <a:ext cx="6911788" cy="646331"/>
          </a:xfrm>
          <a:prstGeom prst="rect">
            <a:avLst/>
          </a:prstGeom>
          <a:noFill/>
        </p:spPr>
        <p:txBody>
          <a:bodyPr wrap="square" rtlCol="0">
            <a:spAutoFit/>
          </a:bodyPr>
          <a:lstStyle/>
          <a:p>
            <a:pPr algn="ctr"/>
            <a:r>
              <a:rPr lang="vi-VN" i="1">
                <a:latin typeface="+mj-lt"/>
              </a:rPr>
              <a:t>“Carpenter” - Mẫu Wix cho các trang web kinh doanh; miễn phí cho tất cả người dùng Wix</a:t>
            </a:r>
            <a:endParaRPr lang="en-US">
              <a:latin typeface="+mj-lt"/>
            </a:endParaRPr>
          </a:p>
        </p:txBody>
      </p:sp>
      <p:pic>
        <p:nvPicPr>
          <p:cNvPr id="1026" name="Picture 2" descr="https://www.webhostingsecretrevealed.net/vi/wp-content/uploads/2017/10/wix.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148213" y="1695475"/>
            <a:ext cx="714375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209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Giá</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4"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6" name="TextBox 5"/>
          <p:cNvSpPr txBox="1"/>
          <p:nvPr/>
        </p:nvSpPr>
        <p:spPr>
          <a:xfrm>
            <a:off x="874059" y="1908678"/>
            <a:ext cx="10260106" cy="4247317"/>
          </a:xfrm>
          <a:prstGeom prst="rect">
            <a:avLst/>
          </a:prstGeom>
          <a:noFill/>
        </p:spPr>
        <p:txBody>
          <a:bodyPr wrap="square" rtlCol="0">
            <a:spAutoFit/>
          </a:bodyPr>
          <a:lstStyle/>
          <a:p>
            <a:r>
              <a:rPr lang="vi-VN" sz="3000">
                <a:latin typeface="+mj-lt"/>
              </a:rPr>
              <a:t>Phù hợp với số lượng người dùng trên trang web của mình, Wix có một phạm vi rộng của những gì nó gọi là 'tài khoản cao cấp' có sẵn mà phạm vi trong giá từ $ 4.50 mỗi tháng tất cả các cách để $ 24.50 mỗi </a:t>
            </a:r>
            <a:r>
              <a:rPr lang="vi-VN" sz="3000" smtClean="0">
                <a:latin typeface="+mj-lt"/>
              </a:rPr>
              <a:t>tháng</a:t>
            </a:r>
            <a:endParaRPr lang="en-US" sz="3000" smtClean="0">
              <a:latin typeface="+mj-lt"/>
            </a:endParaRPr>
          </a:p>
          <a:p>
            <a:endParaRPr lang="en-US" sz="3000">
              <a:latin typeface="+mj-lt"/>
            </a:endParaRPr>
          </a:p>
          <a:p>
            <a:r>
              <a:rPr lang="vi-VN" sz="3000">
                <a:latin typeface="+mj-lt"/>
              </a:rPr>
              <a:t>Những gì nó không quảng cáo rộng rãi là bạn vẫn có thể sử dụng trình soạn thảo kéo và thả miễn phí. Tôi cảm thấy rằng phạm vi giá không tương ứng với nhu cầu thực tế của người tiêu dùng, từ cá nhân đến các công ty nhỏ.</a:t>
            </a:r>
            <a:endParaRPr lang="en-US" sz="3000">
              <a:latin typeface="+mj-lt"/>
            </a:endParaRPr>
          </a:p>
        </p:txBody>
      </p:sp>
    </p:spTree>
    <p:extLst>
      <p:ext uri="{BB962C8B-B14F-4D97-AF65-F5344CB8AC3E}">
        <p14:creationId xmlns:p14="http://schemas.microsoft.com/office/powerpoint/2010/main" val="2961748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4"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5"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9"/>
          <p:cNvSpPr txBox="1"/>
          <p:nvPr/>
        </p:nvSpPr>
        <p:spPr>
          <a:xfrm flipH="1">
            <a:off x="7033346" y="2974724"/>
            <a:ext cx="5055559" cy="1323439"/>
          </a:xfrm>
          <a:prstGeom prst="rect">
            <a:avLst/>
          </a:prstGeom>
          <a:noFill/>
        </p:spPr>
        <p:txBody>
          <a:bodyPr wrap="square" rtlCol="0">
            <a:spAutoFit/>
          </a:bodyPr>
          <a:lstStyle/>
          <a:p>
            <a:r>
              <a:rPr lang="en-US" sz="4000" b="1">
                <a:latin typeface="Times New Roman" panose="02020603050405020304" pitchFamily="18" charset="0"/>
                <a:cs typeface="Times New Roman" panose="02020603050405020304" pitchFamily="18" charset="0"/>
              </a:rPr>
              <a:t>Câu chuyện thành công</a:t>
            </a:r>
          </a:p>
        </p:txBody>
      </p:sp>
      <p:grpSp>
        <p:nvGrpSpPr>
          <p:cNvPr id="7" name="组合 10"/>
          <p:cNvGrpSpPr/>
          <p:nvPr/>
        </p:nvGrpSpPr>
        <p:grpSpPr>
          <a:xfrm>
            <a:off x="6016268" y="2883155"/>
            <a:ext cx="841304" cy="841304"/>
            <a:chOff x="6016268" y="2883155"/>
            <a:chExt cx="841304" cy="841304"/>
          </a:xfrm>
        </p:grpSpPr>
        <p:sp>
          <p:nvSpPr>
            <p:cNvPr id="8"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3</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10" name="文本框 13"/>
          <p:cNvSpPr txBox="1"/>
          <p:nvPr/>
        </p:nvSpPr>
        <p:spPr>
          <a:xfrm>
            <a:off x="1726083" y="2529212"/>
            <a:ext cx="2018438" cy="707886"/>
          </a:xfrm>
          <a:prstGeom prst="rect">
            <a:avLst/>
          </a:prstGeom>
          <a:noFill/>
        </p:spPr>
        <p:txBody>
          <a:bodyPr wrap="none" rtlCol="0">
            <a:spAutoFit/>
          </a:bodyPr>
          <a:lstStyle/>
          <a:p>
            <a:r>
              <a:rPr lang="en-US" altLang="zh-CN" sz="4000" b="1"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03</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extLst>
      <p:ext uri="{BB962C8B-B14F-4D97-AF65-F5344CB8AC3E}">
        <p14:creationId xmlns:p14="http://schemas.microsoft.com/office/powerpoint/2010/main" val="1284621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10" dur="1000" fill="hold"/>
                                        <p:tgtEl>
                                          <p:spTgt spid="3"/>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arn(outVertical)">
                                      <p:cBhvr>
                                        <p:cTn id="18" dur="500"/>
                                        <p:tgtEl>
                                          <p:spTgt spid="10"/>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1000" fill="hold"/>
                                        <p:tgtEl>
                                          <p:spTgt spid="4"/>
                                        </p:tgtEl>
                                        <p:attrNameLst>
                                          <p:attrName>ppt_x</p:attrName>
                                        </p:attrNameLst>
                                      </p:cBhvr>
                                      <p:tavLst>
                                        <p:tav tm="0">
                                          <p:val>
                                            <p:strVal val="0-#ppt_w/2"/>
                                          </p:val>
                                        </p:tav>
                                        <p:tav tm="100000">
                                          <p:val>
                                            <p:strVal val="#ppt_x"/>
                                          </p:val>
                                        </p:tav>
                                      </p:tavLst>
                                    </p:anim>
                                    <p:anim calcmode="lin" valueType="num">
                                      <p:cBhvr additive="base">
                                        <p:cTn id="23" dur="1000" fill="hold"/>
                                        <p:tgtEl>
                                          <p:spTgt spid="4"/>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5"/>
                                        </p:tgtEl>
                                        <p:attrNameLst>
                                          <p:attrName>style.visibility</p:attrName>
                                        </p:attrNameLst>
                                      </p:cBhvr>
                                      <p:to>
                                        <p:strVal val="visible"/>
                                      </p:to>
                                    </p:set>
                                    <p:animEffect transition="in" filter="wipe(left)">
                                      <p:cBhvr>
                                        <p:cTn id="26" dur="500"/>
                                        <p:tgtEl>
                                          <p:spTgt spid="5"/>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barn(outVertical)">
                                      <p:cBhvr>
                                        <p:cTn id="3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Câu chuyện thành công</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pic>
        <p:nvPicPr>
          <p:cNvPr id="3074" name="Picture 2" descr="https://www.webhostingsecretrevealed.net/wp-content/uploads/2017/10/Wix-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3707" y="1596642"/>
            <a:ext cx="7143750" cy="3609976"/>
          </a:xfrm>
          <a:prstGeom prst="rect">
            <a:avLst/>
          </a:prstGeom>
          <a:noFill/>
          <a:extLst>
            <a:ext uri="{909E8E84-426E-40DD-AFC4-6F175D3DCCD1}">
              <a14:hiddenFill xmlns:a14="http://schemas.microsoft.com/office/drawing/2010/main">
                <a:solidFill>
                  <a:srgbClr val="FFFFFF"/>
                </a:solidFill>
              </a14:hiddenFill>
            </a:ext>
          </a:extLst>
        </p:spPr>
      </p:pic>
      <p:sp>
        <p:nvSpPr>
          <p:cNvPr id="5" name="椭圆 31"/>
          <p:cNvSpPr/>
          <p:nvPr/>
        </p:nvSpPr>
        <p:spPr>
          <a:xfrm>
            <a:off x="457200" y="5340281"/>
            <a:ext cx="11470341" cy="142359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4" name="TextBox 3"/>
          <p:cNvSpPr txBox="1"/>
          <p:nvPr/>
        </p:nvSpPr>
        <p:spPr>
          <a:xfrm>
            <a:off x="820271" y="5620871"/>
            <a:ext cx="10596282" cy="1061829"/>
          </a:xfrm>
          <a:prstGeom prst="rect">
            <a:avLst/>
          </a:prstGeom>
          <a:noFill/>
        </p:spPr>
        <p:txBody>
          <a:bodyPr wrap="square" rtlCol="0">
            <a:spAutoFit/>
          </a:bodyPr>
          <a:lstStyle/>
          <a:p>
            <a:r>
              <a:rPr lang="vi-VN" sz="2100">
                <a:latin typeface="+mj-lt"/>
              </a:rPr>
              <a:t>Người dùng Wix đã đưa ra một mảng đáng ngưỡng mộ của các trang web mà nhìn, ít nhất, trang nghiêm, chức năng và phù hợp với mục đích. Paws for a Gause, được điều hành bởi một nhiếp ảnh gia giúp những nơi trú ẩn động vật thúc đẩy chi phí của họ cho việc nhận con nuôi.</a:t>
            </a:r>
            <a:endParaRPr lang="en-US" sz="2100">
              <a:latin typeface="+mj-lt"/>
            </a:endParaRPr>
          </a:p>
        </p:txBody>
      </p:sp>
    </p:spTree>
    <p:extLst>
      <p:ext uri="{BB962C8B-B14F-4D97-AF65-F5344CB8AC3E}">
        <p14:creationId xmlns:p14="http://schemas.microsoft.com/office/powerpoint/2010/main" val="2471894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3"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4"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9"/>
          <p:cNvSpPr txBox="1"/>
          <p:nvPr/>
        </p:nvSpPr>
        <p:spPr>
          <a:xfrm flipH="1">
            <a:off x="7033346" y="2974724"/>
            <a:ext cx="5055559" cy="707886"/>
          </a:xfrm>
          <a:prstGeom prst="rect">
            <a:avLst/>
          </a:prstGeom>
          <a:noFill/>
        </p:spPr>
        <p:txBody>
          <a:bodyPr wrap="square" rtlCol="0">
            <a:spAutoFit/>
          </a:bodyPr>
          <a:lstStyle/>
          <a:p>
            <a:r>
              <a:rPr lang="en-US" sz="4000" b="1" smtClean="0">
                <a:latin typeface="Times New Roman" panose="02020603050405020304" pitchFamily="18" charset="0"/>
                <a:cs typeface="Times New Roman" panose="02020603050405020304" pitchFamily="18" charset="0"/>
              </a:rPr>
              <a:t>Kết luận</a:t>
            </a:r>
            <a:endParaRPr lang="en-US" sz="4000" b="1">
              <a:latin typeface="Times New Roman" panose="02020603050405020304" pitchFamily="18" charset="0"/>
              <a:cs typeface="Times New Roman" panose="02020603050405020304" pitchFamily="18" charset="0"/>
            </a:endParaRPr>
          </a:p>
        </p:txBody>
      </p:sp>
      <p:grpSp>
        <p:nvGrpSpPr>
          <p:cNvPr id="6" name="组合 10"/>
          <p:cNvGrpSpPr/>
          <p:nvPr/>
        </p:nvGrpSpPr>
        <p:grpSpPr>
          <a:xfrm>
            <a:off x="6016268" y="2883155"/>
            <a:ext cx="841304" cy="841304"/>
            <a:chOff x="6016268" y="2883155"/>
            <a:chExt cx="841304" cy="841304"/>
          </a:xfrm>
        </p:grpSpPr>
        <p:sp>
          <p:nvSpPr>
            <p:cNvPr id="7"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3</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9" name="文本框 13"/>
          <p:cNvSpPr txBox="1"/>
          <p:nvPr/>
        </p:nvSpPr>
        <p:spPr>
          <a:xfrm>
            <a:off x="1726083" y="2529212"/>
            <a:ext cx="2012026" cy="707886"/>
          </a:xfrm>
          <a:prstGeom prst="rect">
            <a:avLst/>
          </a:prstGeom>
          <a:noFill/>
        </p:spPr>
        <p:txBody>
          <a:bodyPr wrap="none" rtlCol="0">
            <a:spAutoFit/>
          </a:bodyPr>
          <a:lstStyle/>
          <a:p>
            <a:r>
              <a:rPr lang="en-US" altLang="zh-CN" sz="4000" b="1"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04</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extLst>
      <p:ext uri="{BB962C8B-B14F-4D97-AF65-F5344CB8AC3E}">
        <p14:creationId xmlns:p14="http://schemas.microsoft.com/office/powerpoint/2010/main" val="3638743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
                                        </p:tgtEl>
                                        <p:attrNameLst>
                                          <p:attrName>ppt_w</p:attrName>
                                        </p:attrNameLst>
                                      </p:cBhvr>
                                      <p:tavLst>
                                        <p:tav tm="0">
                                          <p:val>
                                            <p:strVal val="#ppt_w*.05"/>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arn(outVertical)">
                                      <p:cBhvr>
                                        <p:cTn id="18" dur="500"/>
                                        <p:tgtEl>
                                          <p:spTgt spid="9"/>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1000" fill="hold"/>
                                        <p:tgtEl>
                                          <p:spTgt spid="3"/>
                                        </p:tgtEl>
                                        <p:attrNameLst>
                                          <p:attrName>ppt_x</p:attrName>
                                        </p:attrNameLst>
                                      </p:cBhvr>
                                      <p:tavLst>
                                        <p:tav tm="0">
                                          <p:val>
                                            <p:strVal val="0-#ppt_w/2"/>
                                          </p:val>
                                        </p:tav>
                                        <p:tav tm="100000">
                                          <p:val>
                                            <p:strVal val="#ppt_x"/>
                                          </p:val>
                                        </p:tav>
                                      </p:tavLst>
                                    </p:anim>
                                    <p:anim calcmode="lin" valueType="num">
                                      <p:cBhvr additive="base">
                                        <p:cTn id="23" dur="1000" fill="hold"/>
                                        <p:tgtEl>
                                          <p:spTgt spid="3"/>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500"/>
                                        <p:tgtEl>
                                          <p:spTgt spid="4"/>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Effect transition="in" filter="fade">
                                      <p:cBhvr>
                                        <p:cTn id="32" dur="500"/>
                                        <p:tgtEl>
                                          <p:spTgt spid="6"/>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barn(outVertical)">
                                      <p:cBhvr>
                                        <p:cTn id="3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Kết luận</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4"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5" name="TextBox 4"/>
          <p:cNvSpPr txBox="1"/>
          <p:nvPr/>
        </p:nvSpPr>
        <p:spPr>
          <a:xfrm>
            <a:off x="1062318" y="2164976"/>
            <a:ext cx="10179423" cy="1754326"/>
          </a:xfrm>
          <a:prstGeom prst="rect">
            <a:avLst/>
          </a:prstGeom>
          <a:noFill/>
        </p:spPr>
        <p:txBody>
          <a:bodyPr wrap="square" rtlCol="0">
            <a:spAutoFit/>
          </a:bodyPr>
          <a:lstStyle/>
          <a:p>
            <a:r>
              <a:rPr lang="vi-VN" sz="3600" smtClean="0">
                <a:latin typeface="+mj-lt"/>
              </a:rPr>
              <a:t> </a:t>
            </a:r>
            <a:r>
              <a:rPr lang="vi-VN" sz="3600">
                <a:latin typeface="+mj-lt"/>
              </a:rPr>
              <a:t>Họ có cơ sở tốt trong trình tạo kéo và thả của họ, cập nhật liên tục và nâng cấp cũng như cơ sở giá có thứ gì đó cho mọi người.</a:t>
            </a:r>
            <a:endParaRPr lang="en-US" sz="3600">
              <a:latin typeface="+mj-lt"/>
            </a:endParaRPr>
          </a:p>
        </p:txBody>
      </p:sp>
    </p:spTree>
    <p:extLst>
      <p:ext uri="{BB962C8B-B14F-4D97-AF65-F5344CB8AC3E}">
        <p14:creationId xmlns:p14="http://schemas.microsoft.com/office/powerpoint/2010/main" val="48165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Kết luận</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4"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5" name="TextBox 4"/>
          <p:cNvSpPr txBox="1"/>
          <p:nvPr/>
        </p:nvSpPr>
        <p:spPr>
          <a:xfrm>
            <a:off x="1062318" y="2164976"/>
            <a:ext cx="10179423" cy="1754326"/>
          </a:xfrm>
          <a:prstGeom prst="rect">
            <a:avLst/>
          </a:prstGeom>
          <a:noFill/>
        </p:spPr>
        <p:txBody>
          <a:bodyPr wrap="square" rtlCol="0">
            <a:spAutoFit/>
          </a:bodyPr>
          <a:lstStyle/>
          <a:p>
            <a:pPr marL="571500" indent="-571500">
              <a:buClr>
                <a:schemeClr val="tx1"/>
              </a:buClr>
              <a:buFont typeface="Arial" panose="020B0604020202020204" pitchFamily="34" charset="0"/>
              <a:buChar char="•"/>
            </a:pPr>
            <a:r>
              <a:rPr lang="en-US" sz="3600" smtClean="0">
                <a:latin typeface="Times New Roman" panose="02020603050405020304" pitchFamily="18" charset="0"/>
                <a:cs typeface="Times New Roman" panose="02020603050405020304" pitchFamily="18" charset="0"/>
              </a:rPr>
              <a:t>Ưu điểm:</a:t>
            </a:r>
          </a:p>
          <a:p>
            <a:pPr marL="1028700" lvl="1" indent="-571500">
              <a:buClr>
                <a:schemeClr val="tx1"/>
              </a:buClr>
              <a:buFont typeface="Wingdings" panose="05000000000000000000" pitchFamily="2" charset="2"/>
              <a:buChar char="§"/>
            </a:pPr>
            <a:r>
              <a:rPr lang="en-US" sz="3600" smtClean="0">
                <a:latin typeface="Times New Roman" panose="02020603050405020304" pitchFamily="18" charset="0"/>
                <a:cs typeface="Times New Roman" panose="02020603050405020304" pitchFamily="18" charset="0"/>
              </a:rPr>
              <a:t>Nhiều người tùy chọn đặt giá tốt</a:t>
            </a:r>
          </a:p>
          <a:p>
            <a:pPr marL="1028700" lvl="1" indent="-571500">
              <a:buClr>
                <a:schemeClr val="tx1"/>
              </a:buClr>
              <a:buFont typeface="Wingdings" panose="05000000000000000000" pitchFamily="2" charset="2"/>
              <a:buChar char="§"/>
            </a:pPr>
            <a:r>
              <a:rPr lang="en-US" sz="3600" smtClean="0">
                <a:latin typeface="Times New Roman" panose="02020603050405020304" pitchFamily="18" charset="0"/>
                <a:cs typeface="Times New Roman" panose="02020603050405020304" pitchFamily="18" charset="0"/>
              </a:rPr>
              <a:t>Giao diện người dùng kéo thả tùy chọn mở rộng</a:t>
            </a:r>
          </a:p>
        </p:txBody>
      </p:sp>
      <p:sp>
        <p:nvSpPr>
          <p:cNvPr id="6" name="TextBox 5"/>
          <p:cNvSpPr txBox="1"/>
          <p:nvPr/>
        </p:nvSpPr>
        <p:spPr>
          <a:xfrm>
            <a:off x="1054667" y="4032337"/>
            <a:ext cx="10179423" cy="1754326"/>
          </a:xfrm>
          <a:prstGeom prst="rect">
            <a:avLst/>
          </a:prstGeom>
          <a:noFill/>
        </p:spPr>
        <p:txBody>
          <a:bodyPr wrap="square" rtlCol="0">
            <a:spAutoFit/>
          </a:bodyPr>
          <a:lstStyle/>
          <a:p>
            <a:pPr marL="571500" indent="-571500">
              <a:buClr>
                <a:schemeClr val="tx1"/>
              </a:buClr>
              <a:buFont typeface="Arial" panose="020B0604020202020204" pitchFamily="34" charset="0"/>
              <a:buChar char="•"/>
            </a:pPr>
            <a:r>
              <a:rPr lang="en-US" sz="3600" smtClean="0">
                <a:latin typeface="Times New Roman" panose="02020603050405020304" pitchFamily="18" charset="0"/>
                <a:cs typeface="Times New Roman" panose="02020603050405020304" pitchFamily="18" charset="0"/>
              </a:rPr>
              <a:t>Nhược điểm:</a:t>
            </a:r>
          </a:p>
          <a:p>
            <a:pPr marL="1028700" lvl="1" indent="-571500">
              <a:buClr>
                <a:schemeClr val="tx1"/>
              </a:buClr>
              <a:buFont typeface="Wingdings" panose="05000000000000000000" pitchFamily="2" charset="2"/>
              <a:buChar char="§"/>
            </a:pPr>
            <a:r>
              <a:rPr lang="en-US" sz="3600" smtClean="0">
                <a:latin typeface="Times New Roman" panose="02020603050405020304" pitchFamily="18" charset="0"/>
                <a:cs typeface="Times New Roman" panose="02020603050405020304" pitchFamily="18" charset="0"/>
              </a:rPr>
              <a:t>Không cho phép xuất dữ liệu (</a:t>
            </a:r>
            <a:r>
              <a:rPr lang="en-US" sz="3600">
                <a:latin typeface="Times New Roman" panose="02020603050405020304" pitchFamily="18" charset="0"/>
                <a:cs typeface="Times New Roman" panose="02020603050405020304" pitchFamily="18" charset="0"/>
              </a:rPr>
              <a:t>Bạn đang mắc kẹt với Wix</a:t>
            </a:r>
            <a:r>
              <a:rPr lang="en-US" sz="3600" smtClean="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50414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3823160" y="2967335"/>
            <a:ext cx="4224233" cy="923330"/>
          </a:xfrm>
          <a:prstGeom prst="rect">
            <a:avLst/>
          </a:prstGeom>
          <a:noFill/>
        </p:spPr>
        <p:txBody>
          <a:bodyPr wrap="none" rtlCol="0">
            <a:spAutoFit/>
          </a:bodyPr>
          <a:lstStyle/>
          <a:p>
            <a:r>
              <a:rPr lang="en-US" altLang="zh-CN" sz="5400" dirty="0" smtClean="0">
                <a:solidFill>
                  <a:schemeClr val="tx1">
                    <a:lumMod val="65000"/>
                    <a:lumOff val="35000"/>
                  </a:schemeClr>
                </a:solidFill>
                <a:latin typeface="Arial Unicode MS" panose="020B0604020202020204" pitchFamily="34" charset="-122"/>
                <a:ea typeface="Arial Unicode MS" panose="020B0604020202020204" pitchFamily="34" charset="-122"/>
              </a:rPr>
              <a:t>THANK YOU</a:t>
            </a:r>
            <a:endParaRPr lang="zh-CN" altLang="en-US" sz="5400" dirty="0">
              <a:solidFill>
                <a:schemeClr val="tx1">
                  <a:lumMod val="65000"/>
                  <a:lumOff val="35000"/>
                </a:schemeClr>
              </a:solidFill>
              <a:latin typeface="Arial Unicode MS" panose="020B0604020202020204" pitchFamily="34" charset="-122"/>
              <a:ea typeface="Arial Unicode MS" panose="020B0604020202020204" pitchFamily="34" charset="-122"/>
            </a:endParaRPr>
          </a:p>
        </p:txBody>
      </p:sp>
    </p:spTree>
    <p:extLst>
      <p:ext uri="{BB962C8B-B14F-4D97-AF65-F5344CB8AC3E}">
        <p14:creationId xmlns:p14="http://schemas.microsoft.com/office/powerpoint/2010/main" val="40761536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830997"/>
          </a:xfrm>
          <a:prstGeom prst="rect">
            <a:avLst/>
          </a:prstGeom>
          <a:noFill/>
        </p:spPr>
        <p:txBody>
          <a:bodyPr wrap="square" rtlCol="0">
            <a:spAutoFit/>
          </a:bodyPr>
          <a:lstStyle/>
          <a:p>
            <a:pPr algn="ctr"/>
            <a:r>
              <a:rPr lang="en-US" altLang="zh-CN" sz="4800" b="1"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WIX là gì?</a:t>
            </a:r>
            <a:endParaRPr lang="zh-CN" altLang="en-US" sz="48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6" name="椭圆 31"/>
          <p:cNvSpPr/>
          <p:nvPr/>
        </p:nvSpPr>
        <p:spPr>
          <a:xfrm>
            <a:off x="4735513" y="2221566"/>
            <a:ext cx="6298102" cy="375720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grpSp>
        <p:nvGrpSpPr>
          <p:cNvPr id="7" name="组合 6"/>
          <p:cNvGrpSpPr/>
          <p:nvPr/>
        </p:nvGrpSpPr>
        <p:grpSpPr>
          <a:xfrm>
            <a:off x="732498" y="1912076"/>
            <a:ext cx="3313113" cy="2997199"/>
            <a:chOff x="774701" y="2601913"/>
            <a:chExt cx="3313113" cy="2997199"/>
          </a:xfrm>
          <a:solidFill>
            <a:srgbClr val="262626"/>
          </a:solidFill>
        </p:grpSpPr>
        <p:sp>
          <p:nvSpPr>
            <p:cNvPr id="8" name="Freeform 165"/>
            <p:cNvSpPr>
              <a:spLocks noEditPoints="1"/>
            </p:cNvSpPr>
            <p:nvPr/>
          </p:nvSpPr>
          <p:spPr bwMode="auto">
            <a:xfrm>
              <a:off x="1503363" y="3411538"/>
              <a:ext cx="1535113" cy="1620837"/>
            </a:xfrm>
            <a:custGeom>
              <a:avLst/>
              <a:gdLst>
                <a:gd name="T0" fmla="*/ 10 w 38"/>
                <a:gd name="T1" fmla="*/ 39 h 40"/>
                <a:gd name="T2" fmla="*/ 8 w 38"/>
                <a:gd name="T3" fmla="*/ 37 h 40"/>
                <a:gd name="T4" fmla="*/ 5 w 38"/>
                <a:gd name="T5" fmla="*/ 34 h 40"/>
                <a:gd name="T6" fmla="*/ 2 w 38"/>
                <a:gd name="T7" fmla="*/ 29 h 40"/>
                <a:gd name="T8" fmla="*/ 0 w 38"/>
                <a:gd name="T9" fmla="*/ 22 h 40"/>
                <a:gd name="T10" fmla="*/ 1 w 38"/>
                <a:gd name="T11" fmla="*/ 15 h 40"/>
                <a:gd name="T12" fmla="*/ 2 w 38"/>
                <a:gd name="T13" fmla="*/ 12 h 40"/>
                <a:gd name="T14" fmla="*/ 3 w 38"/>
                <a:gd name="T15" fmla="*/ 9 h 40"/>
                <a:gd name="T16" fmla="*/ 5 w 38"/>
                <a:gd name="T17" fmla="*/ 6 h 40"/>
                <a:gd name="T18" fmla="*/ 7 w 38"/>
                <a:gd name="T19" fmla="*/ 4 h 40"/>
                <a:gd name="T20" fmla="*/ 10 w 38"/>
                <a:gd name="T21" fmla="*/ 2 h 40"/>
                <a:gd name="T22" fmla="*/ 13 w 38"/>
                <a:gd name="T23" fmla="*/ 1 h 40"/>
                <a:gd name="T24" fmla="*/ 16 w 38"/>
                <a:gd name="T25" fmla="*/ 0 h 40"/>
                <a:gd name="T26" fmla="*/ 20 w 38"/>
                <a:gd name="T27" fmla="*/ 0 h 40"/>
                <a:gd name="T28" fmla="*/ 23 w 38"/>
                <a:gd name="T29" fmla="*/ 0 h 40"/>
                <a:gd name="T30" fmla="*/ 26 w 38"/>
                <a:gd name="T31" fmla="*/ 1 h 40"/>
                <a:gd name="T32" fmla="*/ 32 w 38"/>
                <a:gd name="T33" fmla="*/ 5 h 40"/>
                <a:gd name="T34" fmla="*/ 34 w 38"/>
                <a:gd name="T35" fmla="*/ 7 h 40"/>
                <a:gd name="T36" fmla="*/ 36 w 38"/>
                <a:gd name="T37" fmla="*/ 10 h 40"/>
                <a:gd name="T38" fmla="*/ 38 w 38"/>
                <a:gd name="T39" fmla="*/ 17 h 40"/>
                <a:gd name="T40" fmla="*/ 38 w 38"/>
                <a:gd name="T41" fmla="*/ 20 h 40"/>
                <a:gd name="T42" fmla="*/ 38 w 38"/>
                <a:gd name="T43" fmla="*/ 23 h 40"/>
                <a:gd name="T44" fmla="*/ 36 w 38"/>
                <a:gd name="T45" fmla="*/ 30 h 40"/>
                <a:gd name="T46" fmla="*/ 32 w 38"/>
                <a:gd name="T47" fmla="*/ 36 h 40"/>
                <a:gd name="T48" fmla="*/ 27 w 38"/>
                <a:gd name="T49" fmla="*/ 40 h 40"/>
                <a:gd name="T50" fmla="*/ 27 w 38"/>
                <a:gd name="T51" fmla="*/ 40 h 40"/>
                <a:gd name="T52" fmla="*/ 27 w 38"/>
                <a:gd name="T53" fmla="*/ 40 h 40"/>
                <a:gd name="T54" fmla="*/ 23 w 38"/>
                <a:gd name="T55" fmla="*/ 39 h 40"/>
                <a:gd name="T56" fmla="*/ 19 w 38"/>
                <a:gd name="T57" fmla="*/ 39 h 40"/>
                <a:gd name="T58" fmla="*/ 10 w 38"/>
                <a:gd name="T59" fmla="*/ 39 h 40"/>
                <a:gd name="T60" fmla="*/ 10 w 38"/>
                <a:gd name="T61" fmla="*/ 39 h 40"/>
                <a:gd name="T62" fmla="*/ 10 w 38"/>
                <a:gd name="T63" fmla="*/ 39 h 40"/>
                <a:gd name="T64" fmla="*/ 19 w 38"/>
                <a:gd name="T65" fmla="*/ 38 h 40"/>
                <a:gd name="T66" fmla="*/ 23 w 38"/>
                <a:gd name="T67" fmla="*/ 38 h 40"/>
                <a:gd name="T68" fmla="*/ 27 w 38"/>
                <a:gd name="T69" fmla="*/ 39 h 40"/>
                <a:gd name="T70" fmla="*/ 27 w 38"/>
                <a:gd name="T71" fmla="*/ 39 h 40"/>
                <a:gd name="T72" fmla="*/ 31 w 38"/>
                <a:gd name="T73" fmla="*/ 35 h 40"/>
                <a:gd name="T74" fmla="*/ 34 w 38"/>
                <a:gd name="T75" fmla="*/ 29 h 40"/>
                <a:gd name="T76" fmla="*/ 36 w 38"/>
                <a:gd name="T77" fmla="*/ 23 h 40"/>
                <a:gd name="T78" fmla="*/ 37 w 38"/>
                <a:gd name="T79" fmla="*/ 20 h 40"/>
                <a:gd name="T80" fmla="*/ 36 w 38"/>
                <a:gd name="T81" fmla="*/ 17 h 40"/>
                <a:gd name="T82" fmla="*/ 35 w 38"/>
                <a:gd name="T83" fmla="*/ 11 h 40"/>
                <a:gd name="T84" fmla="*/ 33 w 38"/>
                <a:gd name="T85" fmla="*/ 8 h 40"/>
                <a:gd name="T86" fmla="*/ 31 w 38"/>
                <a:gd name="T87" fmla="*/ 5 h 40"/>
                <a:gd name="T88" fmla="*/ 26 w 38"/>
                <a:gd name="T89" fmla="*/ 2 h 40"/>
                <a:gd name="T90" fmla="*/ 23 w 38"/>
                <a:gd name="T91" fmla="*/ 1 h 40"/>
                <a:gd name="T92" fmla="*/ 20 w 38"/>
                <a:gd name="T93" fmla="*/ 1 h 40"/>
                <a:gd name="T94" fmla="*/ 17 w 38"/>
                <a:gd name="T95" fmla="*/ 1 h 40"/>
                <a:gd name="T96" fmla="*/ 13 w 38"/>
                <a:gd name="T97" fmla="*/ 1 h 40"/>
                <a:gd name="T98" fmla="*/ 10 w 38"/>
                <a:gd name="T99" fmla="*/ 3 h 40"/>
                <a:gd name="T100" fmla="*/ 8 w 38"/>
                <a:gd name="T101" fmla="*/ 5 h 40"/>
                <a:gd name="T102" fmla="*/ 6 w 38"/>
                <a:gd name="T103" fmla="*/ 7 h 40"/>
                <a:gd name="T104" fmla="*/ 4 w 38"/>
                <a:gd name="T105" fmla="*/ 10 h 40"/>
                <a:gd name="T106" fmla="*/ 3 w 38"/>
                <a:gd name="T107" fmla="*/ 13 h 40"/>
                <a:gd name="T108" fmla="*/ 2 w 38"/>
                <a:gd name="T109" fmla="*/ 16 h 40"/>
                <a:gd name="T110" fmla="*/ 2 w 38"/>
                <a:gd name="T111" fmla="*/ 22 h 40"/>
                <a:gd name="T112" fmla="*/ 3 w 38"/>
                <a:gd name="T113" fmla="*/ 28 h 40"/>
                <a:gd name="T114" fmla="*/ 6 w 38"/>
                <a:gd name="T115" fmla="*/ 34 h 40"/>
                <a:gd name="T116" fmla="*/ 8 w 38"/>
                <a:gd name="T117" fmla="*/ 36 h 40"/>
                <a:gd name="T118" fmla="*/ 10 w 38"/>
                <a:gd name="T11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40">
                  <a:moveTo>
                    <a:pt x="10" y="39"/>
                  </a:moveTo>
                  <a:cubicBezTo>
                    <a:pt x="8" y="37"/>
                    <a:pt x="8" y="37"/>
                    <a:pt x="8" y="37"/>
                  </a:cubicBezTo>
                  <a:cubicBezTo>
                    <a:pt x="7" y="36"/>
                    <a:pt x="6" y="35"/>
                    <a:pt x="5" y="34"/>
                  </a:cubicBezTo>
                  <a:cubicBezTo>
                    <a:pt x="4" y="33"/>
                    <a:pt x="3" y="31"/>
                    <a:pt x="2" y="29"/>
                  </a:cubicBezTo>
                  <a:cubicBezTo>
                    <a:pt x="1" y="26"/>
                    <a:pt x="1" y="24"/>
                    <a:pt x="0" y="22"/>
                  </a:cubicBezTo>
                  <a:cubicBezTo>
                    <a:pt x="0" y="20"/>
                    <a:pt x="0" y="18"/>
                    <a:pt x="1" y="15"/>
                  </a:cubicBezTo>
                  <a:cubicBezTo>
                    <a:pt x="1" y="14"/>
                    <a:pt x="1" y="13"/>
                    <a:pt x="2" y="12"/>
                  </a:cubicBezTo>
                  <a:cubicBezTo>
                    <a:pt x="2" y="11"/>
                    <a:pt x="2" y="10"/>
                    <a:pt x="3" y="9"/>
                  </a:cubicBezTo>
                  <a:cubicBezTo>
                    <a:pt x="4" y="8"/>
                    <a:pt x="4" y="7"/>
                    <a:pt x="5" y="6"/>
                  </a:cubicBezTo>
                  <a:cubicBezTo>
                    <a:pt x="7" y="4"/>
                    <a:pt x="7" y="4"/>
                    <a:pt x="7" y="4"/>
                  </a:cubicBezTo>
                  <a:cubicBezTo>
                    <a:pt x="10" y="2"/>
                    <a:pt x="10" y="2"/>
                    <a:pt x="10" y="2"/>
                  </a:cubicBezTo>
                  <a:cubicBezTo>
                    <a:pt x="11" y="2"/>
                    <a:pt x="12" y="1"/>
                    <a:pt x="13" y="1"/>
                  </a:cubicBezTo>
                  <a:cubicBezTo>
                    <a:pt x="14" y="0"/>
                    <a:pt x="15" y="0"/>
                    <a:pt x="16" y="0"/>
                  </a:cubicBezTo>
                  <a:cubicBezTo>
                    <a:pt x="18" y="0"/>
                    <a:pt x="19" y="0"/>
                    <a:pt x="20" y="0"/>
                  </a:cubicBezTo>
                  <a:cubicBezTo>
                    <a:pt x="21" y="0"/>
                    <a:pt x="22" y="0"/>
                    <a:pt x="23" y="0"/>
                  </a:cubicBezTo>
                  <a:cubicBezTo>
                    <a:pt x="24" y="1"/>
                    <a:pt x="25" y="1"/>
                    <a:pt x="26" y="1"/>
                  </a:cubicBezTo>
                  <a:cubicBezTo>
                    <a:pt x="28" y="2"/>
                    <a:pt x="30" y="3"/>
                    <a:pt x="32" y="5"/>
                  </a:cubicBezTo>
                  <a:cubicBezTo>
                    <a:pt x="33" y="6"/>
                    <a:pt x="34" y="6"/>
                    <a:pt x="34" y="7"/>
                  </a:cubicBezTo>
                  <a:cubicBezTo>
                    <a:pt x="35" y="8"/>
                    <a:pt x="35" y="9"/>
                    <a:pt x="36" y="10"/>
                  </a:cubicBezTo>
                  <a:cubicBezTo>
                    <a:pt x="37" y="12"/>
                    <a:pt x="37" y="14"/>
                    <a:pt x="38" y="17"/>
                  </a:cubicBezTo>
                  <a:cubicBezTo>
                    <a:pt x="38" y="18"/>
                    <a:pt x="38" y="19"/>
                    <a:pt x="38" y="20"/>
                  </a:cubicBezTo>
                  <a:cubicBezTo>
                    <a:pt x="38" y="21"/>
                    <a:pt x="38" y="22"/>
                    <a:pt x="38" y="23"/>
                  </a:cubicBezTo>
                  <a:cubicBezTo>
                    <a:pt x="37" y="26"/>
                    <a:pt x="36" y="28"/>
                    <a:pt x="36" y="30"/>
                  </a:cubicBezTo>
                  <a:cubicBezTo>
                    <a:pt x="35" y="32"/>
                    <a:pt x="34" y="34"/>
                    <a:pt x="32" y="36"/>
                  </a:cubicBezTo>
                  <a:cubicBezTo>
                    <a:pt x="31" y="37"/>
                    <a:pt x="29" y="39"/>
                    <a:pt x="27" y="40"/>
                  </a:cubicBezTo>
                  <a:cubicBezTo>
                    <a:pt x="27" y="40"/>
                    <a:pt x="27" y="40"/>
                    <a:pt x="27" y="40"/>
                  </a:cubicBezTo>
                  <a:cubicBezTo>
                    <a:pt x="27" y="40"/>
                    <a:pt x="27" y="40"/>
                    <a:pt x="27" y="40"/>
                  </a:cubicBezTo>
                  <a:cubicBezTo>
                    <a:pt x="25" y="40"/>
                    <a:pt x="24" y="39"/>
                    <a:pt x="23" y="39"/>
                  </a:cubicBezTo>
                  <a:cubicBezTo>
                    <a:pt x="21" y="39"/>
                    <a:pt x="20" y="39"/>
                    <a:pt x="19" y="39"/>
                  </a:cubicBezTo>
                  <a:cubicBezTo>
                    <a:pt x="16" y="39"/>
                    <a:pt x="13" y="39"/>
                    <a:pt x="10" y="39"/>
                  </a:cubicBezTo>
                  <a:cubicBezTo>
                    <a:pt x="10" y="39"/>
                    <a:pt x="10" y="39"/>
                    <a:pt x="10" y="39"/>
                  </a:cubicBezTo>
                  <a:close/>
                  <a:moveTo>
                    <a:pt x="10" y="39"/>
                  </a:moveTo>
                  <a:cubicBezTo>
                    <a:pt x="13" y="38"/>
                    <a:pt x="16" y="38"/>
                    <a:pt x="19" y="38"/>
                  </a:cubicBezTo>
                  <a:cubicBezTo>
                    <a:pt x="20" y="38"/>
                    <a:pt x="21" y="38"/>
                    <a:pt x="23" y="38"/>
                  </a:cubicBezTo>
                  <a:cubicBezTo>
                    <a:pt x="24" y="38"/>
                    <a:pt x="26" y="39"/>
                    <a:pt x="27" y="39"/>
                  </a:cubicBezTo>
                  <a:cubicBezTo>
                    <a:pt x="27" y="39"/>
                    <a:pt x="27" y="39"/>
                    <a:pt x="27" y="39"/>
                  </a:cubicBezTo>
                  <a:cubicBezTo>
                    <a:pt x="28" y="38"/>
                    <a:pt x="30" y="37"/>
                    <a:pt x="31" y="35"/>
                  </a:cubicBezTo>
                  <a:cubicBezTo>
                    <a:pt x="32" y="33"/>
                    <a:pt x="33" y="31"/>
                    <a:pt x="34" y="29"/>
                  </a:cubicBezTo>
                  <a:cubicBezTo>
                    <a:pt x="35" y="27"/>
                    <a:pt x="36" y="25"/>
                    <a:pt x="36" y="23"/>
                  </a:cubicBezTo>
                  <a:cubicBezTo>
                    <a:pt x="36" y="22"/>
                    <a:pt x="36" y="21"/>
                    <a:pt x="37" y="20"/>
                  </a:cubicBezTo>
                  <a:cubicBezTo>
                    <a:pt x="37" y="19"/>
                    <a:pt x="37" y="18"/>
                    <a:pt x="36" y="17"/>
                  </a:cubicBezTo>
                  <a:cubicBezTo>
                    <a:pt x="36" y="15"/>
                    <a:pt x="36" y="13"/>
                    <a:pt x="35" y="11"/>
                  </a:cubicBezTo>
                  <a:cubicBezTo>
                    <a:pt x="34" y="10"/>
                    <a:pt x="34" y="9"/>
                    <a:pt x="33" y="8"/>
                  </a:cubicBezTo>
                  <a:cubicBezTo>
                    <a:pt x="33" y="7"/>
                    <a:pt x="32" y="6"/>
                    <a:pt x="31" y="5"/>
                  </a:cubicBezTo>
                  <a:cubicBezTo>
                    <a:pt x="30" y="4"/>
                    <a:pt x="28" y="3"/>
                    <a:pt x="26" y="2"/>
                  </a:cubicBezTo>
                  <a:cubicBezTo>
                    <a:pt x="25" y="1"/>
                    <a:pt x="24" y="1"/>
                    <a:pt x="23" y="1"/>
                  </a:cubicBezTo>
                  <a:cubicBezTo>
                    <a:pt x="22" y="1"/>
                    <a:pt x="21" y="1"/>
                    <a:pt x="20" y="1"/>
                  </a:cubicBezTo>
                  <a:cubicBezTo>
                    <a:pt x="19" y="0"/>
                    <a:pt x="18" y="0"/>
                    <a:pt x="17" y="1"/>
                  </a:cubicBezTo>
                  <a:cubicBezTo>
                    <a:pt x="15" y="1"/>
                    <a:pt x="14" y="1"/>
                    <a:pt x="13" y="1"/>
                  </a:cubicBezTo>
                  <a:cubicBezTo>
                    <a:pt x="12" y="2"/>
                    <a:pt x="11" y="2"/>
                    <a:pt x="10" y="3"/>
                  </a:cubicBezTo>
                  <a:cubicBezTo>
                    <a:pt x="8" y="5"/>
                    <a:pt x="8" y="5"/>
                    <a:pt x="8" y="5"/>
                  </a:cubicBezTo>
                  <a:cubicBezTo>
                    <a:pt x="6" y="7"/>
                    <a:pt x="6" y="7"/>
                    <a:pt x="6" y="7"/>
                  </a:cubicBezTo>
                  <a:cubicBezTo>
                    <a:pt x="5" y="8"/>
                    <a:pt x="5" y="9"/>
                    <a:pt x="4" y="10"/>
                  </a:cubicBezTo>
                  <a:cubicBezTo>
                    <a:pt x="3" y="11"/>
                    <a:pt x="3" y="12"/>
                    <a:pt x="3" y="13"/>
                  </a:cubicBezTo>
                  <a:cubicBezTo>
                    <a:pt x="2" y="14"/>
                    <a:pt x="2" y="15"/>
                    <a:pt x="2" y="16"/>
                  </a:cubicBezTo>
                  <a:cubicBezTo>
                    <a:pt x="1" y="18"/>
                    <a:pt x="1" y="20"/>
                    <a:pt x="2" y="22"/>
                  </a:cubicBezTo>
                  <a:cubicBezTo>
                    <a:pt x="2" y="24"/>
                    <a:pt x="2" y="26"/>
                    <a:pt x="3" y="28"/>
                  </a:cubicBezTo>
                  <a:cubicBezTo>
                    <a:pt x="4" y="30"/>
                    <a:pt x="5" y="32"/>
                    <a:pt x="6" y="34"/>
                  </a:cubicBezTo>
                  <a:cubicBezTo>
                    <a:pt x="7" y="35"/>
                    <a:pt x="7" y="36"/>
                    <a:pt x="8" y="36"/>
                  </a:cubicBezTo>
                  <a:lnTo>
                    <a:pt x="10" y="3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66"/>
            <p:cNvSpPr>
              <a:spLocks/>
            </p:cNvSpPr>
            <p:nvPr/>
          </p:nvSpPr>
          <p:spPr bwMode="auto">
            <a:xfrm>
              <a:off x="1866901" y="3978275"/>
              <a:ext cx="766763" cy="1012825"/>
            </a:xfrm>
            <a:custGeom>
              <a:avLst/>
              <a:gdLst>
                <a:gd name="T0" fmla="*/ 5 w 19"/>
                <a:gd name="T1" fmla="*/ 24 h 25"/>
                <a:gd name="T2" fmla="*/ 3 w 19"/>
                <a:gd name="T3" fmla="*/ 21 h 25"/>
                <a:gd name="T4" fmla="*/ 1 w 19"/>
                <a:gd name="T5" fmla="*/ 11 h 25"/>
                <a:gd name="T6" fmla="*/ 1 w 19"/>
                <a:gd name="T7" fmla="*/ 4 h 25"/>
                <a:gd name="T8" fmla="*/ 2 w 19"/>
                <a:gd name="T9" fmla="*/ 2 h 25"/>
                <a:gd name="T10" fmla="*/ 3 w 19"/>
                <a:gd name="T11" fmla="*/ 2 h 25"/>
                <a:gd name="T12" fmla="*/ 4 w 19"/>
                <a:gd name="T13" fmla="*/ 1 h 25"/>
                <a:gd name="T14" fmla="*/ 6 w 19"/>
                <a:gd name="T15" fmla="*/ 2 h 25"/>
                <a:gd name="T16" fmla="*/ 6 w 19"/>
                <a:gd name="T17" fmla="*/ 4 h 25"/>
                <a:gd name="T18" fmla="*/ 5 w 19"/>
                <a:gd name="T19" fmla="*/ 5 h 25"/>
                <a:gd name="T20" fmla="*/ 4 w 19"/>
                <a:gd name="T21" fmla="*/ 5 h 25"/>
                <a:gd name="T22" fmla="*/ 3 w 19"/>
                <a:gd name="T23" fmla="*/ 3 h 25"/>
                <a:gd name="T24" fmla="*/ 7 w 19"/>
                <a:gd name="T25" fmla="*/ 1 h 25"/>
                <a:gd name="T26" fmla="*/ 11 w 19"/>
                <a:gd name="T27" fmla="*/ 3 h 25"/>
                <a:gd name="T28" fmla="*/ 10 w 19"/>
                <a:gd name="T29" fmla="*/ 5 h 25"/>
                <a:gd name="T30" fmla="*/ 9 w 19"/>
                <a:gd name="T31" fmla="*/ 5 h 25"/>
                <a:gd name="T32" fmla="*/ 8 w 19"/>
                <a:gd name="T33" fmla="*/ 4 h 25"/>
                <a:gd name="T34" fmla="*/ 8 w 19"/>
                <a:gd name="T35" fmla="*/ 2 h 25"/>
                <a:gd name="T36" fmla="*/ 10 w 19"/>
                <a:gd name="T37" fmla="*/ 1 h 25"/>
                <a:gd name="T38" fmla="*/ 12 w 19"/>
                <a:gd name="T39" fmla="*/ 0 h 25"/>
                <a:gd name="T40" fmla="*/ 13 w 19"/>
                <a:gd name="T41" fmla="*/ 0 h 25"/>
                <a:gd name="T42" fmla="*/ 14 w 19"/>
                <a:gd name="T43" fmla="*/ 1 h 25"/>
                <a:gd name="T44" fmla="*/ 16 w 19"/>
                <a:gd name="T45" fmla="*/ 3 h 25"/>
                <a:gd name="T46" fmla="*/ 14 w 19"/>
                <a:gd name="T47" fmla="*/ 5 h 25"/>
                <a:gd name="T48" fmla="*/ 13 w 19"/>
                <a:gd name="T49" fmla="*/ 5 h 25"/>
                <a:gd name="T50" fmla="*/ 12 w 19"/>
                <a:gd name="T51" fmla="*/ 3 h 25"/>
                <a:gd name="T52" fmla="*/ 13 w 19"/>
                <a:gd name="T53" fmla="*/ 1 h 25"/>
                <a:gd name="T54" fmla="*/ 17 w 19"/>
                <a:gd name="T55" fmla="*/ 1 h 25"/>
                <a:gd name="T56" fmla="*/ 19 w 19"/>
                <a:gd name="T57" fmla="*/ 5 h 25"/>
                <a:gd name="T58" fmla="*/ 17 w 19"/>
                <a:gd name="T59" fmla="*/ 12 h 25"/>
                <a:gd name="T60" fmla="*/ 12 w 19"/>
                <a:gd name="T61" fmla="*/ 24 h 25"/>
                <a:gd name="T62" fmla="*/ 12 w 19"/>
                <a:gd name="T63" fmla="*/ 25 h 25"/>
                <a:gd name="T64" fmla="*/ 12 w 19"/>
                <a:gd name="T65" fmla="*/ 24 h 25"/>
                <a:gd name="T66" fmla="*/ 15 w 19"/>
                <a:gd name="T67" fmla="*/ 11 h 25"/>
                <a:gd name="T68" fmla="*/ 17 w 19"/>
                <a:gd name="T69" fmla="*/ 5 h 25"/>
                <a:gd name="T70" fmla="*/ 16 w 19"/>
                <a:gd name="T71" fmla="*/ 2 h 25"/>
                <a:gd name="T72" fmla="*/ 14 w 19"/>
                <a:gd name="T73" fmla="*/ 2 h 25"/>
                <a:gd name="T74" fmla="*/ 13 w 19"/>
                <a:gd name="T75" fmla="*/ 3 h 25"/>
                <a:gd name="T76" fmla="*/ 13 w 19"/>
                <a:gd name="T77" fmla="*/ 3 h 25"/>
                <a:gd name="T78" fmla="*/ 14 w 19"/>
                <a:gd name="T79" fmla="*/ 4 h 25"/>
                <a:gd name="T80" fmla="*/ 14 w 19"/>
                <a:gd name="T81" fmla="*/ 4 h 25"/>
                <a:gd name="T82" fmla="*/ 14 w 19"/>
                <a:gd name="T83" fmla="*/ 3 h 25"/>
                <a:gd name="T84" fmla="*/ 14 w 19"/>
                <a:gd name="T85" fmla="*/ 2 h 25"/>
                <a:gd name="T86" fmla="*/ 10 w 19"/>
                <a:gd name="T87" fmla="*/ 2 h 25"/>
                <a:gd name="T88" fmla="*/ 9 w 19"/>
                <a:gd name="T89" fmla="*/ 4 h 25"/>
                <a:gd name="T90" fmla="*/ 10 w 19"/>
                <a:gd name="T91" fmla="*/ 4 h 25"/>
                <a:gd name="T92" fmla="*/ 10 w 19"/>
                <a:gd name="T93" fmla="*/ 3 h 25"/>
                <a:gd name="T94" fmla="*/ 7 w 19"/>
                <a:gd name="T95" fmla="*/ 1 h 25"/>
                <a:gd name="T96" fmla="*/ 4 w 19"/>
                <a:gd name="T97" fmla="*/ 3 h 25"/>
                <a:gd name="T98" fmla="*/ 5 w 19"/>
                <a:gd name="T99" fmla="*/ 4 h 25"/>
                <a:gd name="T100" fmla="*/ 4 w 19"/>
                <a:gd name="T101" fmla="*/ 2 h 25"/>
                <a:gd name="T102" fmla="*/ 2 w 19"/>
                <a:gd name="T103" fmla="*/ 4 h 25"/>
                <a:gd name="T104" fmla="*/ 2 w 19"/>
                <a:gd name="T105" fmla="*/ 11 h 25"/>
                <a:gd name="T106" fmla="*/ 3 w 19"/>
                <a:gd name="T107" fmla="*/ 16 h 25"/>
                <a:gd name="T108" fmla="*/ 4 w 19"/>
                <a:gd name="T109" fmla="*/ 21 h 25"/>
                <a:gd name="T110" fmla="*/ 5 w 19"/>
                <a:gd name="T111" fmla="*/ 24 h 25"/>
                <a:gd name="T112" fmla="*/ 5 w 19"/>
                <a:gd name="T113" fmla="*/ 24 h 25"/>
                <a:gd name="T114" fmla="*/ 5 w 19"/>
                <a:gd name="T11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25">
                  <a:moveTo>
                    <a:pt x="5" y="24"/>
                  </a:moveTo>
                  <a:cubicBezTo>
                    <a:pt x="5" y="24"/>
                    <a:pt x="4" y="23"/>
                    <a:pt x="3" y="21"/>
                  </a:cubicBezTo>
                  <a:cubicBezTo>
                    <a:pt x="2" y="18"/>
                    <a:pt x="1" y="15"/>
                    <a:pt x="1" y="11"/>
                  </a:cubicBezTo>
                  <a:cubicBezTo>
                    <a:pt x="1" y="9"/>
                    <a:pt x="0" y="7"/>
                    <a:pt x="1" y="4"/>
                  </a:cubicBezTo>
                  <a:cubicBezTo>
                    <a:pt x="1" y="4"/>
                    <a:pt x="1" y="3"/>
                    <a:pt x="2" y="2"/>
                  </a:cubicBezTo>
                  <a:cubicBezTo>
                    <a:pt x="2" y="2"/>
                    <a:pt x="2" y="2"/>
                    <a:pt x="3" y="2"/>
                  </a:cubicBezTo>
                  <a:cubicBezTo>
                    <a:pt x="3" y="2"/>
                    <a:pt x="3" y="1"/>
                    <a:pt x="4" y="1"/>
                  </a:cubicBezTo>
                  <a:cubicBezTo>
                    <a:pt x="4" y="1"/>
                    <a:pt x="5" y="1"/>
                    <a:pt x="6" y="2"/>
                  </a:cubicBezTo>
                  <a:cubicBezTo>
                    <a:pt x="6" y="3"/>
                    <a:pt x="6" y="3"/>
                    <a:pt x="6" y="4"/>
                  </a:cubicBezTo>
                  <a:cubicBezTo>
                    <a:pt x="6" y="4"/>
                    <a:pt x="6" y="5"/>
                    <a:pt x="5" y="5"/>
                  </a:cubicBezTo>
                  <a:cubicBezTo>
                    <a:pt x="5" y="5"/>
                    <a:pt x="4" y="5"/>
                    <a:pt x="4" y="5"/>
                  </a:cubicBezTo>
                  <a:cubicBezTo>
                    <a:pt x="4" y="4"/>
                    <a:pt x="3" y="4"/>
                    <a:pt x="3" y="3"/>
                  </a:cubicBezTo>
                  <a:cubicBezTo>
                    <a:pt x="4" y="1"/>
                    <a:pt x="6" y="1"/>
                    <a:pt x="7" y="1"/>
                  </a:cubicBezTo>
                  <a:cubicBezTo>
                    <a:pt x="8" y="1"/>
                    <a:pt x="10" y="1"/>
                    <a:pt x="11" y="3"/>
                  </a:cubicBezTo>
                  <a:cubicBezTo>
                    <a:pt x="11" y="3"/>
                    <a:pt x="11" y="4"/>
                    <a:pt x="10" y="5"/>
                  </a:cubicBezTo>
                  <a:cubicBezTo>
                    <a:pt x="10" y="5"/>
                    <a:pt x="10" y="5"/>
                    <a:pt x="9" y="5"/>
                  </a:cubicBezTo>
                  <a:cubicBezTo>
                    <a:pt x="9" y="5"/>
                    <a:pt x="8" y="5"/>
                    <a:pt x="8" y="4"/>
                  </a:cubicBezTo>
                  <a:cubicBezTo>
                    <a:pt x="8" y="4"/>
                    <a:pt x="8" y="3"/>
                    <a:pt x="8" y="2"/>
                  </a:cubicBezTo>
                  <a:cubicBezTo>
                    <a:pt x="9" y="1"/>
                    <a:pt x="9" y="1"/>
                    <a:pt x="10" y="1"/>
                  </a:cubicBezTo>
                  <a:cubicBezTo>
                    <a:pt x="11" y="0"/>
                    <a:pt x="11" y="0"/>
                    <a:pt x="12" y="0"/>
                  </a:cubicBezTo>
                  <a:cubicBezTo>
                    <a:pt x="13" y="0"/>
                    <a:pt x="13" y="0"/>
                    <a:pt x="13" y="0"/>
                  </a:cubicBezTo>
                  <a:cubicBezTo>
                    <a:pt x="14" y="1"/>
                    <a:pt x="14" y="1"/>
                    <a:pt x="14" y="1"/>
                  </a:cubicBezTo>
                  <a:cubicBezTo>
                    <a:pt x="15" y="1"/>
                    <a:pt x="16" y="2"/>
                    <a:pt x="16" y="3"/>
                  </a:cubicBezTo>
                  <a:cubicBezTo>
                    <a:pt x="16" y="4"/>
                    <a:pt x="15" y="5"/>
                    <a:pt x="14" y="5"/>
                  </a:cubicBezTo>
                  <a:cubicBezTo>
                    <a:pt x="13" y="5"/>
                    <a:pt x="13" y="5"/>
                    <a:pt x="13" y="5"/>
                  </a:cubicBezTo>
                  <a:cubicBezTo>
                    <a:pt x="12" y="4"/>
                    <a:pt x="12" y="4"/>
                    <a:pt x="12" y="3"/>
                  </a:cubicBezTo>
                  <a:cubicBezTo>
                    <a:pt x="12" y="2"/>
                    <a:pt x="12" y="1"/>
                    <a:pt x="13" y="1"/>
                  </a:cubicBezTo>
                  <a:cubicBezTo>
                    <a:pt x="14" y="0"/>
                    <a:pt x="16" y="0"/>
                    <a:pt x="17" y="1"/>
                  </a:cubicBezTo>
                  <a:cubicBezTo>
                    <a:pt x="19" y="2"/>
                    <a:pt x="19" y="4"/>
                    <a:pt x="19" y="5"/>
                  </a:cubicBezTo>
                  <a:cubicBezTo>
                    <a:pt x="18" y="8"/>
                    <a:pt x="17" y="10"/>
                    <a:pt x="17" y="12"/>
                  </a:cubicBezTo>
                  <a:cubicBezTo>
                    <a:pt x="14" y="19"/>
                    <a:pt x="12" y="24"/>
                    <a:pt x="12" y="24"/>
                  </a:cubicBezTo>
                  <a:cubicBezTo>
                    <a:pt x="12" y="25"/>
                    <a:pt x="12" y="25"/>
                    <a:pt x="12" y="25"/>
                  </a:cubicBezTo>
                  <a:cubicBezTo>
                    <a:pt x="12" y="24"/>
                    <a:pt x="12" y="24"/>
                    <a:pt x="12" y="24"/>
                  </a:cubicBezTo>
                  <a:cubicBezTo>
                    <a:pt x="12" y="24"/>
                    <a:pt x="13" y="19"/>
                    <a:pt x="15" y="11"/>
                  </a:cubicBezTo>
                  <a:cubicBezTo>
                    <a:pt x="16" y="9"/>
                    <a:pt x="17" y="7"/>
                    <a:pt x="17" y="5"/>
                  </a:cubicBezTo>
                  <a:cubicBezTo>
                    <a:pt x="17" y="4"/>
                    <a:pt x="17" y="3"/>
                    <a:pt x="16" y="2"/>
                  </a:cubicBezTo>
                  <a:cubicBezTo>
                    <a:pt x="16" y="2"/>
                    <a:pt x="14" y="2"/>
                    <a:pt x="14" y="2"/>
                  </a:cubicBezTo>
                  <a:cubicBezTo>
                    <a:pt x="13" y="2"/>
                    <a:pt x="13" y="3"/>
                    <a:pt x="13" y="3"/>
                  </a:cubicBezTo>
                  <a:cubicBezTo>
                    <a:pt x="13" y="3"/>
                    <a:pt x="13" y="3"/>
                    <a:pt x="13" y="3"/>
                  </a:cubicBezTo>
                  <a:cubicBezTo>
                    <a:pt x="14" y="4"/>
                    <a:pt x="14" y="4"/>
                    <a:pt x="14" y="4"/>
                  </a:cubicBezTo>
                  <a:cubicBezTo>
                    <a:pt x="14" y="4"/>
                    <a:pt x="14" y="4"/>
                    <a:pt x="14" y="4"/>
                  </a:cubicBezTo>
                  <a:cubicBezTo>
                    <a:pt x="14" y="4"/>
                    <a:pt x="14" y="4"/>
                    <a:pt x="14" y="3"/>
                  </a:cubicBezTo>
                  <a:cubicBezTo>
                    <a:pt x="14" y="3"/>
                    <a:pt x="14" y="2"/>
                    <a:pt x="14" y="2"/>
                  </a:cubicBezTo>
                  <a:cubicBezTo>
                    <a:pt x="13" y="1"/>
                    <a:pt x="12" y="1"/>
                    <a:pt x="10" y="2"/>
                  </a:cubicBezTo>
                  <a:cubicBezTo>
                    <a:pt x="9" y="2"/>
                    <a:pt x="8" y="3"/>
                    <a:pt x="9" y="4"/>
                  </a:cubicBezTo>
                  <a:cubicBezTo>
                    <a:pt x="9" y="4"/>
                    <a:pt x="10" y="5"/>
                    <a:pt x="10" y="4"/>
                  </a:cubicBezTo>
                  <a:cubicBezTo>
                    <a:pt x="10" y="4"/>
                    <a:pt x="10" y="3"/>
                    <a:pt x="10" y="3"/>
                  </a:cubicBezTo>
                  <a:cubicBezTo>
                    <a:pt x="10" y="2"/>
                    <a:pt x="8" y="1"/>
                    <a:pt x="7" y="1"/>
                  </a:cubicBezTo>
                  <a:cubicBezTo>
                    <a:pt x="6" y="1"/>
                    <a:pt x="4" y="2"/>
                    <a:pt x="4" y="3"/>
                  </a:cubicBezTo>
                  <a:cubicBezTo>
                    <a:pt x="4" y="4"/>
                    <a:pt x="6" y="5"/>
                    <a:pt x="5" y="4"/>
                  </a:cubicBezTo>
                  <a:cubicBezTo>
                    <a:pt x="6" y="3"/>
                    <a:pt x="5" y="2"/>
                    <a:pt x="4" y="2"/>
                  </a:cubicBezTo>
                  <a:cubicBezTo>
                    <a:pt x="3" y="3"/>
                    <a:pt x="2" y="3"/>
                    <a:pt x="2" y="4"/>
                  </a:cubicBezTo>
                  <a:cubicBezTo>
                    <a:pt x="2" y="7"/>
                    <a:pt x="2" y="9"/>
                    <a:pt x="2" y="11"/>
                  </a:cubicBezTo>
                  <a:cubicBezTo>
                    <a:pt x="2" y="13"/>
                    <a:pt x="3" y="15"/>
                    <a:pt x="3" y="16"/>
                  </a:cubicBezTo>
                  <a:cubicBezTo>
                    <a:pt x="3" y="18"/>
                    <a:pt x="4" y="19"/>
                    <a:pt x="4" y="21"/>
                  </a:cubicBezTo>
                  <a:cubicBezTo>
                    <a:pt x="5" y="23"/>
                    <a:pt x="5" y="24"/>
                    <a:pt x="5" y="24"/>
                  </a:cubicBezTo>
                  <a:cubicBezTo>
                    <a:pt x="5" y="24"/>
                    <a:pt x="5" y="24"/>
                    <a:pt x="5" y="24"/>
                  </a:cubicBezTo>
                  <a:cubicBezTo>
                    <a:pt x="5" y="24"/>
                    <a:pt x="5" y="24"/>
                    <a:pt x="5" y="2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67"/>
            <p:cNvSpPr>
              <a:spLocks/>
            </p:cNvSpPr>
            <p:nvPr/>
          </p:nvSpPr>
          <p:spPr bwMode="auto">
            <a:xfrm>
              <a:off x="1866901" y="4991100"/>
              <a:ext cx="766763" cy="161925"/>
            </a:xfrm>
            <a:custGeom>
              <a:avLst/>
              <a:gdLst>
                <a:gd name="T0" fmla="*/ 1 w 19"/>
                <a:gd name="T1" fmla="*/ 0 h 4"/>
                <a:gd name="T2" fmla="*/ 1 w 19"/>
                <a:gd name="T3" fmla="*/ 1 h 4"/>
                <a:gd name="T4" fmla="*/ 1 w 19"/>
                <a:gd name="T5" fmla="*/ 2 h 4"/>
                <a:gd name="T6" fmla="*/ 2 w 19"/>
                <a:gd name="T7" fmla="*/ 3 h 4"/>
                <a:gd name="T8" fmla="*/ 3 w 19"/>
                <a:gd name="T9" fmla="*/ 3 h 4"/>
                <a:gd name="T10" fmla="*/ 5 w 19"/>
                <a:gd name="T11" fmla="*/ 3 h 4"/>
                <a:gd name="T12" fmla="*/ 9 w 19"/>
                <a:gd name="T13" fmla="*/ 3 h 4"/>
                <a:gd name="T14" fmla="*/ 17 w 19"/>
                <a:gd name="T15" fmla="*/ 2 h 4"/>
                <a:gd name="T16" fmla="*/ 18 w 19"/>
                <a:gd name="T17" fmla="*/ 2 h 4"/>
                <a:gd name="T18" fmla="*/ 18 w 19"/>
                <a:gd name="T19" fmla="*/ 1 h 4"/>
                <a:gd name="T20" fmla="*/ 17 w 19"/>
                <a:gd name="T21" fmla="*/ 0 h 4"/>
                <a:gd name="T22" fmla="*/ 17 w 19"/>
                <a:gd name="T23" fmla="*/ 0 h 4"/>
                <a:gd name="T24" fmla="*/ 17 w 19"/>
                <a:gd name="T25" fmla="*/ 0 h 4"/>
                <a:gd name="T26" fmla="*/ 18 w 19"/>
                <a:gd name="T27" fmla="*/ 1 h 4"/>
                <a:gd name="T28" fmla="*/ 19 w 19"/>
                <a:gd name="T29" fmla="*/ 1 h 4"/>
                <a:gd name="T30" fmla="*/ 19 w 19"/>
                <a:gd name="T31" fmla="*/ 2 h 4"/>
                <a:gd name="T32" fmla="*/ 17 w 19"/>
                <a:gd name="T33" fmla="*/ 3 h 4"/>
                <a:gd name="T34" fmla="*/ 9 w 19"/>
                <a:gd name="T35" fmla="*/ 4 h 4"/>
                <a:gd name="T36" fmla="*/ 5 w 19"/>
                <a:gd name="T37" fmla="*/ 4 h 4"/>
                <a:gd name="T38" fmla="*/ 3 w 19"/>
                <a:gd name="T39" fmla="*/ 4 h 4"/>
                <a:gd name="T40" fmla="*/ 1 w 19"/>
                <a:gd name="T41" fmla="*/ 4 h 4"/>
                <a:gd name="T42" fmla="*/ 0 w 19"/>
                <a:gd name="T43" fmla="*/ 2 h 4"/>
                <a:gd name="T44" fmla="*/ 1 w 19"/>
                <a:gd name="T45" fmla="*/ 1 h 4"/>
                <a:gd name="T46" fmla="*/ 1 w 19"/>
                <a:gd name="T47" fmla="*/ 0 h 4"/>
                <a:gd name="T48" fmla="*/ 1 w 19"/>
                <a:gd name="T49" fmla="*/ 0 h 4"/>
                <a:gd name="T50" fmla="*/ 1 w 19"/>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
                  <a:moveTo>
                    <a:pt x="1" y="0"/>
                  </a:moveTo>
                  <a:cubicBezTo>
                    <a:pt x="1" y="0"/>
                    <a:pt x="1" y="0"/>
                    <a:pt x="1" y="1"/>
                  </a:cubicBezTo>
                  <a:cubicBezTo>
                    <a:pt x="1" y="1"/>
                    <a:pt x="1" y="1"/>
                    <a:pt x="1" y="2"/>
                  </a:cubicBezTo>
                  <a:cubicBezTo>
                    <a:pt x="1" y="2"/>
                    <a:pt x="1" y="2"/>
                    <a:pt x="2" y="3"/>
                  </a:cubicBezTo>
                  <a:cubicBezTo>
                    <a:pt x="2" y="3"/>
                    <a:pt x="3" y="3"/>
                    <a:pt x="3" y="3"/>
                  </a:cubicBezTo>
                  <a:cubicBezTo>
                    <a:pt x="4" y="3"/>
                    <a:pt x="5" y="3"/>
                    <a:pt x="5" y="3"/>
                  </a:cubicBezTo>
                  <a:cubicBezTo>
                    <a:pt x="7" y="4"/>
                    <a:pt x="8" y="4"/>
                    <a:pt x="9" y="3"/>
                  </a:cubicBezTo>
                  <a:cubicBezTo>
                    <a:pt x="12" y="3"/>
                    <a:pt x="15" y="3"/>
                    <a:pt x="17" y="2"/>
                  </a:cubicBezTo>
                  <a:cubicBezTo>
                    <a:pt x="17" y="2"/>
                    <a:pt x="18" y="2"/>
                    <a:pt x="18" y="2"/>
                  </a:cubicBezTo>
                  <a:cubicBezTo>
                    <a:pt x="18" y="2"/>
                    <a:pt x="18" y="1"/>
                    <a:pt x="18" y="1"/>
                  </a:cubicBezTo>
                  <a:cubicBezTo>
                    <a:pt x="18" y="1"/>
                    <a:pt x="17" y="0"/>
                    <a:pt x="17" y="0"/>
                  </a:cubicBezTo>
                  <a:cubicBezTo>
                    <a:pt x="17" y="0"/>
                    <a:pt x="17" y="0"/>
                    <a:pt x="17" y="0"/>
                  </a:cubicBezTo>
                  <a:cubicBezTo>
                    <a:pt x="17" y="0"/>
                    <a:pt x="17" y="0"/>
                    <a:pt x="17" y="0"/>
                  </a:cubicBezTo>
                  <a:cubicBezTo>
                    <a:pt x="17" y="0"/>
                    <a:pt x="18" y="0"/>
                    <a:pt x="18" y="1"/>
                  </a:cubicBezTo>
                  <a:cubicBezTo>
                    <a:pt x="19" y="1"/>
                    <a:pt x="19" y="1"/>
                    <a:pt x="19" y="1"/>
                  </a:cubicBezTo>
                  <a:cubicBezTo>
                    <a:pt x="19" y="2"/>
                    <a:pt x="19" y="2"/>
                    <a:pt x="19" y="2"/>
                  </a:cubicBezTo>
                  <a:cubicBezTo>
                    <a:pt x="19" y="3"/>
                    <a:pt x="18" y="3"/>
                    <a:pt x="17" y="3"/>
                  </a:cubicBezTo>
                  <a:cubicBezTo>
                    <a:pt x="15" y="4"/>
                    <a:pt x="12" y="4"/>
                    <a:pt x="9" y="4"/>
                  </a:cubicBezTo>
                  <a:cubicBezTo>
                    <a:pt x="8" y="4"/>
                    <a:pt x="7" y="4"/>
                    <a:pt x="5" y="4"/>
                  </a:cubicBezTo>
                  <a:cubicBezTo>
                    <a:pt x="4" y="4"/>
                    <a:pt x="4" y="4"/>
                    <a:pt x="3" y="4"/>
                  </a:cubicBezTo>
                  <a:cubicBezTo>
                    <a:pt x="3" y="4"/>
                    <a:pt x="2" y="4"/>
                    <a:pt x="1" y="4"/>
                  </a:cubicBezTo>
                  <a:cubicBezTo>
                    <a:pt x="1" y="3"/>
                    <a:pt x="0" y="2"/>
                    <a:pt x="0" y="2"/>
                  </a:cubicBezTo>
                  <a:cubicBezTo>
                    <a:pt x="0" y="1"/>
                    <a:pt x="1" y="1"/>
                    <a:pt x="1" y="1"/>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168"/>
            <p:cNvSpPr>
              <a:spLocks/>
            </p:cNvSpPr>
            <p:nvPr/>
          </p:nvSpPr>
          <p:spPr bwMode="auto">
            <a:xfrm>
              <a:off x="1866901" y="5113338"/>
              <a:ext cx="766763" cy="161925"/>
            </a:xfrm>
            <a:custGeom>
              <a:avLst/>
              <a:gdLst>
                <a:gd name="T0" fmla="*/ 2 w 19"/>
                <a:gd name="T1" fmla="*/ 0 h 4"/>
                <a:gd name="T2" fmla="*/ 1 w 19"/>
                <a:gd name="T3" fmla="*/ 1 h 4"/>
                <a:gd name="T4" fmla="*/ 1 w 19"/>
                <a:gd name="T5" fmla="*/ 2 h 4"/>
                <a:gd name="T6" fmla="*/ 1 w 19"/>
                <a:gd name="T7" fmla="*/ 2 h 4"/>
                <a:gd name="T8" fmla="*/ 2 w 19"/>
                <a:gd name="T9" fmla="*/ 2 h 4"/>
                <a:gd name="T10" fmla="*/ 3 w 19"/>
                <a:gd name="T11" fmla="*/ 3 h 4"/>
                <a:gd name="T12" fmla="*/ 5 w 19"/>
                <a:gd name="T13" fmla="*/ 4 h 4"/>
                <a:gd name="T14" fmla="*/ 11 w 19"/>
                <a:gd name="T15" fmla="*/ 3 h 4"/>
                <a:gd name="T16" fmla="*/ 16 w 19"/>
                <a:gd name="T17" fmla="*/ 2 h 4"/>
                <a:gd name="T18" fmla="*/ 18 w 19"/>
                <a:gd name="T19" fmla="*/ 1 h 4"/>
                <a:gd name="T20" fmla="*/ 18 w 19"/>
                <a:gd name="T21" fmla="*/ 1 h 4"/>
                <a:gd name="T22" fmla="*/ 18 w 19"/>
                <a:gd name="T23" fmla="*/ 0 h 4"/>
                <a:gd name="T24" fmla="*/ 18 w 19"/>
                <a:gd name="T25" fmla="*/ 0 h 4"/>
                <a:gd name="T26" fmla="*/ 18 w 19"/>
                <a:gd name="T27" fmla="*/ 0 h 4"/>
                <a:gd name="T28" fmla="*/ 19 w 19"/>
                <a:gd name="T29" fmla="*/ 0 h 4"/>
                <a:gd name="T30" fmla="*/ 19 w 19"/>
                <a:gd name="T31" fmla="*/ 2 h 4"/>
                <a:gd name="T32" fmla="*/ 16 w 19"/>
                <a:gd name="T33" fmla="*/ 3 h 4"/>
                <a:gd name="T34" fmla="*/ 11 w 19"/>
                <a:gd name="T35" fmla="*/ 4 h 4"/>
                <a:gd name="T36" fmla="*/ 5 w 19"/>
                <a:gd name="T37" fmla="*/ 4 h 4"/>
                <a:gd name="T38" fmla="*/ 3 w 19"/>
                <a:gd name="T39" fmla="*/ 4 h 4"/>
                <a:gd name="T40" fmla="*/ 1 w 19"/>
                <a:gd name="T41" fmla="*/ 3 h 4"/>
                <a:gd name="T42" fmla="*/ 0 w 19"/>
                <a:gd name="T43" fmla="*/ 2 h 4"/>
                <a:gd name="T44" fmla="*/ 0 w 19"/>
                <a:gd name="T45" fmla="*/ 2 h 4"/>
                <a:gd name="T46" fmla="*/ 0 w 19"/>
                <a:gd name="T47" fmla="*/ 2 h 4"/>
                <a:gd name="T48" fmla="*/ 1 w 19"/>
                <a:gd name="T49" fmla="*/ 0 h 4"/>
                <a:gd name="T50" fmla="*/ 2 w 19"/>
                <a:gd name="T51" fmla="*/ 0 h 4"/>
                <a:gd name="T52" fmla="*/ 2 w 19"/>
                <a:gd name="T5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4">
                  <a:moveTo>
                    <a:pt x="2" y="0"/>
                  </a:moveTo>
                  <a:cubicBezTo>
                    <a:pt x="2" y="0"/>
                    <a:pt x="1" y="1"/>
                    <a:pt x="1" y="1"/>
                  </a:cubicBezTo>
                  <a:cubicBezTo>
                    <a:pt x="1" y="2"/>
                    <a:pt x="1" y="2"/>
                    <a:pt x="1" y="2"/>
                  </a:cubicBezTo>
                  <a:cubicBezTo>
                    <a:pt x="1" y="2"/>
                    <a:pt x="1" y="2"/>
                    <a:pt x="1" y="2"/>
                  </a:cubicBezTo>
                  <a:cubicBezTo>
                    <a:pt x="1" y="2"/>
                    <a:pt x="1" y="2"/>
                    <a:pt x="2" y="2"/>
                  </a:cubicBezTo>
                  <a:cubicBezTo>
                    <a:pt x="2" y="3"/>
                    <a:pt x="3" y="3"/>
                    <a:pt x="3" y="3"/>
                  </a:cubicBezTo>
                  <a:cubicBezTo>
                    <a:pt x="4" y="3"/>
                    <a:pt x="5" y="3"/>
                    <a:pt x="5" y="4"/>
                  </a:cubicBezTo>
                  <a:cubicBezTo>
                    <a:pt x="7" y="4"/>
                    <a:pt x="9" y="3"/>
                    <a:pt x="11" y="3"/>
                  </a:cubicBezTo>
                  <a:cubicBezTo>
                    <a:pt x="12" y="3"/>
                    <a:pt x="14" y="2"/>
                    <a:pt x="16" y="2"/>
                  </a:cubicBezTo>
                  <a:cubicBezTo>
                    <a:pt x="17" y="2"/>
                    <a:pt x="17" y="2"/>
                    <a:pt x="18" y="1"/>
                  </a:cubicBezTo>
                  <a:cubicBezTo>
                    <a:pt x="18" y="1"/>
                    <a:pt x="19" y="1"/>
                    <a:pt x="18" y="1"/>
                  </a:cubicBezTo>
                  <a:cubicBezTo>
                    <a:pt x="18" y="0"/>
                    <a:pt x="18" y="0"/>
                    <a:pt x="18" y="0"/>
                  </a:cubicBezTo>
                  <a:cubicBezTo>
                    <a:pt x="18" y="0"/>
                    <a:pt x="18" y="0"/>
                    <a:pt x="18" y="0"/>
                  </a:cubicBezTo>
                  <a:cubicBezTo>
                    <a:pt x="18" y="0"/>
                    <a:pt x="18" y="0"/>
                    <a:pt x="18" y="0"/>
                  </a:cubicBezTo>
                  <a:cubicBezTo>
                    <a:pt x="18" y="0"/>
                    <a:pt x="19" y="0"/>
                    <a:pt x="19" y="0"/>
                  </a:cubicBezTo>
                  <a:cubicBezTo>
                    <a:pt x="19" y="1"/>
                    <a:pt x="19" y="2"/>
                    <a:pt x="19" y="2"/>
                  </a:cubicBezTo>
                  <a:cubicBezTo>
                    <a:pt x="18" y="3"/>
                    <a:pt x="17" y="3"/>
                    <a:pt x="16" y="3"/>
                  </a:cubicBezTo>
                  <a:cubicBezTo>
                    <a:pt x="14" y="4"/>
                    <a:pt x="13" y="4"/>
                    <a:pt x="11" y="4"/>
                  </a:cubicBezTo>
                  <a:cubicBezTo>
                    <a:pt x="9" y="4"/>
                    <a:pt x="7" y="4"/>
                    <a:pt x="5" y="4"/>
                  </a:cubicBezTo>
                  <a:cubicBezTo>
                    <a:pt x="4" y="4"/>
                    <a:pt x="3" y="4"/>
                    <a:pt x="3" y="4"/>
                  </a:cubicBezTo>
                  <a:cubicBezTo>
                    <a:pt x="2" y="4"/>
                    <a:pt x="2" y="4"/>
                    <a:pt x="1" y="3"/>
                  </a:cubicBezTo>
                  <a:cubicBezTo>
                    <a:pt x="1" y="3"/>
                    <a:pt x="0" y="3"/>
                    <a:pt x="0" y="2"/>
                  </a:cubicBezTo>
                  <a:cubicBezTo>
                    <a:pt x="0" y="2"/>
                    <a:pt x="0" y="2"/>
                    <a:pt x="0" y="2"/>
                  </a:cubicBezTo>
                  <a:cubicBezTo>
                    <a:pt x="0" y="2"/>
                    <a:pt x="0" y="2"/>
                    <a:pt x="0" y="2"/>
                  </a:cubicBezTo>
                  <a:cubicBezTo>
                    <a:pt x="1" y="1"/>
                    <a:pt x="1" y="1"/>
                    <a:pt x="1" y="0"/>
                  </a:cubicBezTo>
                  <a:cubicBezTo>
                    <a:pt x="1" y="0"/>
                    <a:pt x="1" y="0"/>
                    <a:pt x="2" y="0"/>
                  </a:cubicBezTo>
                  <a:cubicBezTo>
                    <a:pt x="2" y="0"/>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169"/>
            <p:cNvSpPr>
              <a:spLocks/>
            </p:cNvSpPr>
            <p:nvPr/>
          </p:nvSpPr>
          <p:spPr bwMode="auto">
            <a:xfrm>
              <a:off x="1906588" y="5194300"/>
              <a:ext cx="727075" cy="201612"/>
            </a:xfrm>
            <a:custGeom>
              <a:avLst/>
              <a:gdLst>
                <a:gd name="T0" fmla="*/ 1 w 18"/>
                <a:gd name="T1" fmla="*/ 2 h 5"/>
                <a:gd name="T2" fmla="*/ 1 w 18"/>
                <a:gd name="T3" fmla="*/ 3 h 5"/>
                <a:gd name="T4" fmla="*/ 2 w 18"/>
                <a:gd name="T5" fmla="*/ 4 h 5"/>
                <a:gd name="T6" fmla="*/ 5 w 18"/>
                <a:gd name="T7" fmla="*/ 4 h 5"/>
                <a:gd name="T8" fmla="*/ 9 w 18"/>
                <a:gd name="T9" fmla="*/ 4 h 5"/>
                <a:gd name="T10" fmla="*/ 16 w 18"/>
                <a:gd name="T11" fmla="*/ 2 h 5"/>
                <a:gd name="T12" fmla="*/ 17 w 18"/>
                <a:gd name="T13" fmla="*/ 1 h 5"/>
                <a:gd name="T14" fmla="*/ 17 w 18"/>
                <a:gd name="T15" fmla="*/ 0 h 5"/>
                <a:gd name="T16" fmla="*/ 17 w 18"/>
                <a:gd name="T17" fmla="*/ 0 h 5"/>
                <a:gd name="T18" fmla="*/ 17 w 18"/>
                <a:gd name="T19" fmla="*/ 0 h 5"/>
                <a:gd name="T20" fmla="*/ 18 w 18"/>
                <a:gd name="T21" fmla="*/ 1 h 5"/>
                <a:gd name="T22" fmla="*/ 18 w 18"/>
                <a:gd name="T23" fmla="*/ 2 h 5"/>
                <a:gd name="T24" fmla="*/ 17 w 18"/>
                <a:gd name="T25" fmla="*/ 3 h 5"/>
                <a:gd name="T26" fmla="*/ 9 w 18"/>
                <a:gd name="T27" fmla="*/ 5 h 5"/>
                <a:gd name="T28" fmla="*/ 5 w 18"/>
                <a:gd name="T29" fmla="*/ 5 h 5"/>
                <a:gd name="T30" fmla="*/ 2 w 18"/>
                <a:gd name="T31" fmla="*/ 5 h 5"/>
                <a:gd name="T32" fmla="*/ 0 w 18"/>
                <a:gd name="T33" fmla="*/ 4 h 5"/>
                <a:gd name="T34" fmla="*/ 1 w 18"/>
                <a:gd name="T35" fmla="*/ 2 h 5"/>
                <a:gd name="T36" fmla="*/ 1 w 18"/>
                <a:gd name="T37" fmla="*/ 2 h 5"/>
                <a:gd name="T38" fmla="*/ 1 w 18"/>
                <a:gd name="T39" fmla="*/ 2 h 5"/>
                <a:gd name="T40" fmla="*/ 1 w 18"/>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5">
                  <a:moveTo>
                    <a:pt x="1" y="2"/>
                  </a:moveTo>
                  <a:cubicBezTo>
                    <a:pt x="2" y="2"/>
                    <a:pt x="1" y="2"/>
                    <a:pt x="1" y="3"/>
                  </a:cubicBezTo>
                  <a:cubicBezTo>
                    <a:pt x="1" y="3"/>
                    <a:pt x="1" y="3"/>
                    <a:pt x="2" y="4"/>
                  </a:cubicBezTo>
                  <a:cubicBezTo>
                    <a:pt x="3" y="4"/>
                    <a:pt x="4" y="4"/>
                    <a:pt x="5" y="4"/>
                  </a:cubicBezTo>
                  <a:cubicBezTo>
                    <a:pt x="7" y="5"/>
                    <a:pt x="8" y="5"/>
                    <a:pt x="9" y="4"/>
                  </a:cubicBezTo>
                  <a:cubicBezTo>
                    <a:pt x="12" y="4"/>
                    <a:pt x="15" y="3"/>
                    <a:pt x="16" y="2"/>
                  </a:cubicBezTo>
                  <a:cubicBezTo>
                    <a:pt x="17" y="2"/>
                    <a:pt x="17" y="1"/>
                    <a:pt x="17" y="1"/>
                  </a:cubicBezTo>
                  <a:cubicBezTo>
                    <a:pt x="17" y="0"/>
                    <a:pt x="17" y="0"/>
                    <a:pt x="17" y="0"/>
                  </a:cubicBezTo>
                  <a:cubicBezTo>
                    <a:pt x="17" y="0"/>
                    <a:pt x="17" y="0"/>
                    <a:pt x="17" y="0"/>
                  </a:cubicBezTo>
                  <a:cubicBezTo>
                    <a:pt x="17" y="0"/>
                    <a:pt x="17" y="0"/>
                    <a:pt x="17" y="0"/>
                  </a:cubicBezTo>
                  <a:cubicBezTo>
                    <a:pt x="17" y="0"/>
                    <a:pt x="17" y="0"/>
                    <a:pt x="18" y="1"/>
                  </a:cubicBezTo>
                  <a:cubicBezTo>
                    <a:pt x="18" y="1"/>
                    <a:pt x="18" y="1"/>
                    <a:pt x="18" y="2"/>
                  </a:cubicBezTo>
                  <a:cubicBezTo>
                    <a:pt x="18" y="3"/>
                    <a:pt x="18" y="3"/>
                    <a:pt x="17" y="3"/>
                  </a:cubicBezTo>
                  <a:cubicBezTo>
                    <a:pt x="15" y="5"/>
                    <a:pt x="12" y="5"/>
                    <a:pt x="9" y="5"/>
                  </a:cubicBezTo>
                  <a:cubicBezTo>
                    <a:pt x="8" y="5"/>
                    <a:pt x="7" y="5"/>
                    <a:pt x="5" y="5"/>
                  </a:cubicBezTo>
                  <a:cubicBezTo>
                    <a:pt x="4" y="5"/>
                    <a:pt x="3" y="5"/>
                    <a:pt x="2" y="5"/>
                  </a:cubicBezTo>
                  <a:cubicBezTo>
                    <a:pt x="1" y="4"/>
                    <a:pt x="1" y="4"/>
                    <a:pt x="0" y="4"/>
                  </a:cubicBezTo>
                  <a:cubicBezTo>
                    <a:pt x="0" y="3"/>
                    <a:pt x="0" y="2"/>
                    <a:pt x="1" y="2"/>
                  </a:cubicBezTo>
                  <a:cubicBezTo>
                    <a:pt x="1" y="2"/>
                    <a:pt x="1" y="2"/>
                    <a:pt x="1" y="2"/>
                  </a:cubicBezTo>
                  <a:cubicBezTo>
                    <a:pt x="1" y="2"/>
                    <a:pt x="1" y="2"/>
                    <a:pt x="1" y="2"/>
                  </a:cubicBezTo>
                  <a:cubicBezTo>
                    <a:pt x="2" y="2"/>
                    <a:pt x="2" y="2"/>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70"/>
            <p:cNvSpPr>
              <a:spLocks/>
            </p:cNvSpPr>
            <p:nvPr/>
          </p:nvSpPr>
          <p:spPr bwMode="auto">
            <a:xfrm>
              <a:off x="1946276" y="5356225"/>
              <a:ext cx="647700" cy="161925"/>
            </a:xfrm>
            <a:custGeom>
              <a:avLst/>
              <a:gdLst>
                <a:gd name="T0" fmla="*/ 1 w 16"/>
                <a:gd name="T1" fmla="*/ 0 h 4"/>
                <a:gd name="T2" fmla="*/ 1 w 16"/>
                <a:gd name="T3" fmla="*/ 1 h 4"/>
                <a:gd name="T4" fmla="*/ 2 w 16"/>
                <a:gd name="T5" fmla="*/ 2 h 4"/>
                <a:gd name="T6" fmla="*/ 5 w 16"/>
                <a:gd name="T7" fmla="*/ 3 h 4"/>
                <a:gd name="T8" fmla="*/ 8 w 16"/>
                <a:gd name="T9" fmla="*/ 3 h 4"/>
                <a:gd name="T10" fmla="*/ 14 w 16"/>
                <a:gd name="T11" fmla="*/ 1 h 4"/>
                <a:gd name="T12" fmla="*/ 15 w 16"/>
                <a:gd name="T13" fmla="*/ 0 h 4"/>
                <a:gd name="T14" fmla="*/ 15 w 16"/>
                <a:gd name="T15" fmla="*/ 0 h 4"/>
                <a:gd name="T16" fmla="*/ 15 w 16"/>
                <a:gd name="T17" fmla="*/ 0 h 4"/>
                <a:gd name="T18" fmla="*/ 15 w 16"/>
                <a:gd name="T19" fmla="*/ 0 h 4"/>
                <a:gd name="T20" fmla="*/ 15 w 16"/>
                <a:gd name="T21" fmla="*/ 0 h 4"/>
                <a:gd name="T22" fmla="*/ 15 w 16"/>
                <a:gd name="T23" fmla="*/ 1 h 4"/>
                <a:gd name="T24" fmla="*/ 14 w 16"/>
                <a:gd name="T25" fmla="*/ 2 h 4"/>
                <a:gd name="T26" fmla="*/ 8 w 16"/>
                <a:gd name="T27" fmla="*/ 3 h 4"/>
                <a:gd name="T28" fmla="*/ 5 w 16"/>
                <a:gd name="T29" fmla="*/ 3 h 4"/>
                <a:gd name="T30" fmla="*/ 2 w 16"/>
                <a:gd name="T31" fmla="*/ 3 h 4"/>
                <a:gd name="T32" fmla="*/ 1 w 16"/>
                <a:gd name="T33" fmla="*/ 2 h 4"/>
                <a:gd name="T34" fmla="*/ 1 w 16"/>
                <a:gd name="T35" fmla="*/ 1 h 4"/>
                <a:gd name="T36" fmla="*/ 1 w 16"/>
                <a:gd name="T37" fmla="*/ 0 h 4"/>
                <a:gd name="T38" fmla="*/ 1 w 16"/>
                <a:gd name="T39" fmla="*/ 0 h 4"/>
                <a:gd name="T40" fmla="*/ 1 w 16"/>
                <a:gd name="T41" fmla="*/ 0 h 4"/>
                <a:gd name="T42" fmla="*/ 1 w 16"/>
                <a:gd name="T4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4">
                  <a:moveTo>
                    <a:pt x="1" y="0"/>
                  </a:moveTo>
                  <a:cubicBezTo>
                    <a:pt x="1" y="0"/>
                    <a:pt x="1" y="1"/>
                    <a:pt x="1" y="1"/>
                  </a:cubicBezTo>
                  <a:cubicBezTo>
                    <a:pt x="1" y="2"/>
                    <a:pt x="1" y="2"/>
                    <a:pt x="2" y="2"/>
                  </a:cubicBezTo>
                  <a:cubicBezTo>
                    <a:pt x="3" y="2"/>
                    <a:pt x="4" y="2"/>
                    <a:pt x="5" y="3"/>
                  </a:cubicBezTo>
                  <a:cubicBezTo>
                    <a:pt x="6" y="3"/>
                    <a:pt x="7" y="3"/>
                    <a:pt x="8" y="3"/>
                  </a:cubicBezTo>
                  <a:cubicBezTo>
                    <a:pt x="10" y="2"/>
                    <a:pt x="12" y="1"/>
                    <a:pt x="14" y="1"/>
                  </a:cubicBezTo>
                  <a:cubicBezTo>
                    <a:pt x="14" y="1"/>
                    <a:pt x="15" y="1"/>
                    <a:pt x="15" y="0"/>
                  </a:cubicBezTo>
                  <a:cubicBezTo>
                    <a:pt x="15" y="0"/>
                    <a:pt x="15" y="0"/>
                    <a:pt x="15" y="0"/>
                  </a:cubicBezTo>
                  <a:cubicBezTo>
                    <a:pt x="15" y="0"/>
                    <a:pt x="15" y="0"/>
                    <a:pt x="15" y="0"/>
                  </a:cubicBezTo>
                  <a:cubicBezTo>
                    <a:pt x="15" y="0"/>
                    <a:pt x="15" y="0"/>
                    <a:pt x="15" y="0"/>
                  </a:cubicBezTo>
                  <a:cubicBezTo>
                    <a:pt x="15" y="0"/>
                    <a:pt x="15" y="0"/>
                    <a:pt x="15" y="0"/>
                  </a:cubicBezTo>
                  <a:cubicBezTo>
                    <a:pt x="16" y="1"/>
                    <a:pt x="15" y="1"/>
                    <a:pt x="15" y="1"/>
                  </a:cubicBezTo>
                  <a:cubicBezTo>
                    <a:pt x="15" y="2"/>
                    <a:pt x="15" y="2"/>
                    <a:pt x="14" y="2"/>
                  </a:cubicBezTo>
                  <a:cubicBezTo>
                    <a:pt x="13" y="3"/>
                    <a:pt x="10" y="4"/>
                    <a:pt x="8" y="3"/>
                  </a:cubicBezTo>
                  <a:cubicBezTo>
                    <a:pt x="7" y="3"/>
                    <a:pt x="6" y="3"/>
                    <a:pt x="5" y="3"/>
                  </a:cubicBezTo>
                  <a:cubicBezTo>
                    <a:pt x="4" y="4"/>
                    <a:pt x="2" y="4"/>
                    <a:pt x="2" y="3"/>
                  </a:cubicBezTo>
                  <a:cubicBezTo>
                    <a:pt x="1" y="3"/>
                    <a:pt x="1" y="3"/>
                    <a:pt x="1" y="2"/>
                  </a:cubicBezTo>
                  <a:cubicBezTo>
                    <a:pt x="0" y="2"/>
                    <a:pt x="1" y="1"/>
                    <a:pt x="1" y="1"/>
                  </a:cubicBezTo>
                  <a:cubicBezTo>
                    <a:pt x="1" y="0"/>
                    <a:pt x="1" y="0"/>
                    <a:pt x="1" y="0"/>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71"/>
            <p:cNvSpPr>
              <a:spLocks/>
            </p:cNvSpPr>
            <p:nvPr/>
          </p:nvSpPr>
          <p:spPr bwMode="auto">
            <a:xfrm>
              <a:off x="2149476" y="5476875"/>
              <a:ext cx="282575" cy="122237"/>
            </a:xfrm>
            <a:custGeom>
              <a:avLst/>
              <a:gdLst>
                <a:gd name="T0" fmla="*/ 0 w 7"/>
                <a:gd name="T1" fmla="*/ 0 h 3"/>
                <a:gd name="T2" fmla="*/ 1 w 7"/>
                <a:gd name="T3" fmla="*/ 1 h 3"/>
                <a:gd name="T4" fmla="*/ 1 w 7"/>
                <a:gd name="T5" fmla="*/ 1 h 3"/>
                <a:gd name="T6" fmla="*/ 1 w 7"/>
                <a:gd name="T7" fmla="*/ 1 h 3"/>
                <a:gd name="T8" fmla="*/ 2 w 7"/>
                <a:gd name="T9" fmla="*/ 2 h 3"/>
                <a:gd name="T10" fmla="*/ 3 w 7"/>
                <a:gd name="T11" fmla="*/ 2 h 3"/>
                <a:gd name="T12" fmla="*/ 5 w 7"/>
                <a:gd name="T13" fmla="*/ 1 h 3"/>
                <a:gd name="T14" fmla="*/ 6 w 7"/>
                <a:gd name="T15" fmla="*/ 0 h 3"/>
                <a:gd name="T16" fmla="*/ 6 w 7"/>
                <a:gd name="T17" fmla="*/ 0 h 3"/>
                <a:gd name="T18" fmla="*/ 6 w 7"/>
                <a:gd name="T19" fmla="*/ 0 h 3"/>
                <a:gd name="T20" fmla="*/ 6 w 7"/>
                <a:gd name="T21" fmla="*/ 0 h 3"/>
                <a:gd name="T22" fmla="*/ 6 w 7"/>
                <a:gd name="T23" fmla="*/ 1 h 3"/>
                <a:gd name="T24" fmla="*/ 3 w 7"/>
                <a:gd name="T25" fmla="*/ 3 h 3"/>
                <a:gd name="T26" fmla="*/ 2 w 7"/>
                <a:gd name="T27" fmla="*/ 3 h 3"/>
                <a:gd name="T28" fmla="*/ 0 w 7"/>
                <a:gd name="T29" fmla="*/ 2 h 3"/>
                <a:gd name="T30" fmla="*/ 0 w 7"/>
                <a:gd name="T31" fmla="*/ 1 h 3"/>
                <a:gd name="T32" fmla="*/ 0 w 7"/>
                <a:gd name="T33" fmla="*/ 0 h 3"/>
                <a:gd name="T34" fmla="*/ 0 w 7"/>
                <a:gd name="T35" fmla="*/ 0 h 3"/>
                <a:gd name="T36" fmla="*/ 0 w 7"/>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0" y="0"/>
                  </a:moveTo>
                  <a:cubicBezTo>
                    <a:pt x="0" y="0"/>
                    <a:pt x="1" y="0"/>
                    <a:pt x="1" y="1"/>
                  </a:cubicBezTo>
                  <a:cubicBezTo>
                    <a:pt x="1" y="1"/>
                    <a:pt x="1" y="1"/>
                    <a:pt x="1" y="1"/>
                  </a:cubicBezTo>
                  <a:cubicBezTo>
                    <a:pt x="1" y="1"/>
                    <a:pt x="1" y="1"/>
                    <a:pt x="1" y="1"/>
                  </a:cubicBezTo>
                  <a:cubicBezTo>
                    <a:pt x="2" y="2"/>
                    <a:pt x="2" y="2"/>
                    <a:pt x="2" y="2"/>
                  </a:cubicBezTo>
                  <a:cubicBezTo>
                    <a:pt x="2" y="2"/>
                    <a:pt x="3" y="2"/>
                    <a:pt x="3" y="2"/>
                  </a:cubicBezTo>
                  <a:cubicBezTo>
                    <a:pt x="4" y="2"/>
                    <a:pt x="5" y="1"/>
                    <a:pt x="5" y="1"/>
                  </a:cubicBezTo>
                  <a:cubicBezTo>
                    <a:pt x="6" y="1"/>
                    <a:pt x="6" y="0"/>
                    <a:pt x="6" y="0"/>
                  </a:cubicBezTo>
                  <a:cubicBezTo>
                    <a:pt x="6" y="0"/>
                    <a:pt x="6" y="0"/>
                    <a:pt x="6" y="0"/>
                  </a:cubicBezTo>
                  <a:cubicBezTo>
                    <a:pt x="6" y="0"/>
                    <a:pt x="6" y="0"/>
                    <a:pt x="6" y="0"/>
                  </a:cubicBezTo>
                  <a:cubicBezTo>
                    <a:pt x="6" y="0"/>
                    <a:pt x="6" y="0"/>
                    <a:pt x="6" y="0"/>
                  </a:cubicBezTo>
                  <a:cubicBezTo>
                    <a:pt x="7" y="0"/>
                    <a:pt x="7" y="1"/>
                    <a:pt x="6" y="1"/>
                  </a:cubicBezTo>
                  <a:cubicBezTo>
                    <a:pt x="6" y="3"/>
                    <a:pt x="5" y="3"/>
                    <a:pt x="3" y="3"/>
                  </a:cubicBezTo>
                  <a:cubicBezTo>
                    <a:pt x="3" y="3"/>
                    <a:pt x="2" y="3"/>
                    <a:pt x="2" y="3"/>
                  </a:cubicBezTo>
                  <a:cubicBezTo>
                    <a:pt x="1" y="3"/>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72"/>
            <p:cNvSpPr>
              <a:spLocks noEditPoints="1"/>
            </p:cNvSpPr>
            <p:nvPr/>
          </p:nvSpPr>
          <p:spPr bwMode="auto">
            <a:xfrm>
              <a:off x="774701" y="3128963"/>
              <a:ext cx="606425" cy="809625"/>
            </a:xfrm>
            <a:custGeom>
              <a:avLst/>
              <a:gdLst>
                <a:gd name="T0" fmla="*/ 9 w 15"/>
                <a:gd name="T1" fmla="*/ 20 h 20"/>
                <a:gd name="T2" fmla="*/ 8 w 15"/>
                <a:gd name="T3" fmla="*/ 18 h 20"/>
                <a:gd name="T4" fmla="*/ 8 w 15"/>
                <a:gd name="T5" fmla="*/ 16 h 20"/>
                <a:gd name="T6" fmla="*/ 9 w 15"/>
                <a:gd name="T7" fmla="*/ 13 h 20"/>
                <a:gd name="T8" fmla="*/ 12 w 15"/>
                <a:gd name="T9" fmla="*/ 10 h 20"/>
                <a:gd name="T10" fmla="*/ 14 w 15"/>
                <a:gd name="T11" fmla="*/ 8 h 20"/>
                <a:gd name="T12" fmla="*/ 15 w 15"/>
                <a:gd name="T13" fmla="*/ 9 h 20"/>
                <a:gd name="T14" fmla="*/ 13 w 15"/>
                <a:gd name="T15" fmla="*/ 9 h 20"/>
                <a:gd name="T16" fmla="*/ 12 w 15"/>
                <a:gd name="T17" fmla="*/ 8 h 20"/>
                <a:gd name="T18" fmla="*/ 11 w 15"/>
                <a:gd name="T19" fmla="*/ 7 h 20"/>
                <a:gd name="T20" fmla="*/ 10 w 15"/>
                <a:gd name="T21" fmla="*/ 6 h 20"/>
                <a:gd name="T22" fmla="*/ 9 w 15"/>
                <a:gd name="T23" fmla="*/ 3 h 20"/>
                <a:gd name="T24" fmla="*/ 8 w 15"/>
                <a:gd name="T25" fmla="*/ 1 h 20"/>
                <a:gd name="T26" fmla="*/ 9 w 15"/>
                <a:gd name="T27" fmla="*/ 1 h 20"/>
                <a:gd name="T28" fmla="*/ 9 w 15"/>
                <a:gd name="T29" fmla="*/ 2 h 20"/>
                <a:gd name="T30" fmla="*/ 8 w 15"/>
                <a:gd name="T31" fmla="*/ 4 h 20"/>
                <a:gd name="T32" fmla="*/ 7 w 15"/>
                <a:gd name="T33" fmla="*/ 6 h 20"/>
                <a:gd name="T34" fmla="*/ 4 w 15"/>
                <a:gd name="T35" fmla="*/ 8 h 20"/>
                <a:gd name="T36" fmla="*/ 3 w 15"/>
                <a:gd name="T37" fmla="*/ 9 h 20"/>
                <a:gd name="T38" fmla="*/ 1 w 15"/>
                <a:gd name="T39" fmla="*/ 9 h 20"/>
                <a:gd name="T40" fmla="*/ 1 w 15"/>
                <a:gd name="T41" fmla="*/ 8 h 20"/>
                <a:gd name="T42" fmla="*/ 4 w 15"/>
                <a:gd name="T43" fmla="*/ 10 h 20"/>
                <a:gd name="T44" fmla="*/ 6 w 15"/>
                <a:gd name="T45" fmla="*/ 13 h 20"/>
                <a:gd name="T46" fmla="*/ 9 w 15"/>
                <a:gd name="T47" fmla="*/ 20 h 20"/>
                <a:gd name="T48" fmla="*/ 9 w 15"/>
                <a:gd name="T49" fmla="*/ 20 h 20"/>
                <a:gd name="T50" fmla="*/ 9 w 15"/>
                <a:gd name="T51" fmla="*/ 20 h 20"/>
                <a:gd name="T52" fmla="*/ 9 w 15"/>
                <a:gd name="T53" fmla="*/ 20 h 20"/>
                <a:gd name="T54" fmla="*/ 5 w 15"/>
                <a:gd name="T55" fmla="*/ 14 h 20"/>
                <a:gd name="T56" fmla="*/ 3 w 15"/>
                <a:gd name="T57" fmla="*/ 11 h 20"/>
                <a:gd name="T58" fmla="*/ 1 w 15"/>
                <a:gd name="T59" fmla="*/ 9 h 20"/>
                <a:gd name="T60" fmla="*/ 1 w 15"/>
                <a:gd name="T61" fmla="*/ 8 h 20"/>
                <a:gd name="T62" fmla="*/ 1 w 15"/>
                <a:gd name="T63" fmla="*/ 8 h 20"/>
                <a:gd name="T64" fmla="*/ 2 w 15"/>
                <a:gd name="T65" fmla="*/ 8 h 20"/>
                <a:gd name="T66" fmla="*/ 4 w 15"/>
                <a:gd name="T67" fmla="*/ 7 h 20"/>
                <a:gd name="T68" fmla="*/ 6 w 15"/>
                <a:gd name="T69" fmla="*/ 6 h 20"/>
                <a:gd name="T70" fmla="*/ 7 w 15"/>
                <a:gd name="T71" fmla="*/ 4 h 20"/>
                <a:gd name="T72" fmla="*/ 7 w 15"/>
                <a:gd name="T73" fmla="*/ 3 h 20"/>
                <a:gd name="T74" fmla="*/ 8 w 15"/>
                <a:gd name="T75" fmla="*/ 2 h 20"/>
                <a:gd name="T76" fmla="*/ 8 w 15"/>
                <a:gd name="T77" fmla="*/ 1 h 20"/>
                <a:gd name="T78" fmla="*/ 8 w 15"/>
                <a:gd name="T79" fmla="*/ 1 h 20"/>
                <a:gd name="T80" fmla="*/ 8 w 15"/>
                <a:gd name="T81" fmla="*/ 0 h 20"/>
                <a:gd name="T82" fmla="*/ 9 w 15"/>
                <a:gd name="T83" fmla="*/ 1 h 20"/>
                <a:gd name="T84" fmla="*/ 9 w 15"/>
                <a:gd name="T85" fmla="*/ 3 h 20"/>
                <a:gd name="T86" fmla="*/ 10 w 15"/>
                <a:gd name="T87" fmla="*/ 6 h 20"/>
                <a:gd name="T88" fmla="*/ 11 w 15"/>
                <a:gd name="T89" fmla="*/ 7 h 20"/>
                <a:gd name="T90" fmla="*/ 12 w 15"/>
                <a:gd name="T91" fmla="*/ 8 h 20"/>
                <a:gd name="T92" fmla="*/ 13 w 15"/>
                <a:gd name="T93" fmla="*/ 8 h 20"/>
                <a:gd name="T94" fmla="*/ 15 w 15"/>
                <a:gd name="T95" fmla="*/ 8 h 20"/>
                <a:gd name="T96" fmla="*/ 15 w 15"/>
                <a:gd name="T97" fmla="*/ 8 h 20"/>
                <a:gd name="T98" fmla="*/ 15 w 15"/>
                <a:gd name="T99" fmla="*/ 9 h 20"/>
                <a:gd name="T100" fmla="*/ 12 w 15"/>
                <a:gd name="T101" fmla="*/ 11 h 20"/>
                <a:gd name="T102" fmla="*/ 10 w 15"/>
                <a:gd name="T103" fmla="*/ 14 h 20"/>
                <a:gd name="T104" fmla="*/ 9 w 15"/>
                <a:gd name="T105" fmla="*/ 15 h 20"/>
                <a:gd name="T106" fmla="*/ 9 w 15"/>
                <a:gd name="T107" fmla="*/ 16 h 20"/>
                <a:gd name="T108" fmla="*/ 9 w 15"/>
                <a:gd name="T109" fmla="*/ 18 h 20"/>
                <a:gd name="T110" fmla="*/ 9 w 15"/>
                <a:gd name="T111" fmla="*/ 20 h 20"/>
                <a:gd name="T112" fmla="*/ 9 w 15"/>
                <a:gd name="T113" fmla="*/ 20 h 20"/>
                <a:gd name="T114" fmla="*/ 9 w 15"/>
                <a:gd name="T11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 h="20">
                  <a:moveTo>
                    <a:pt x="9" y="20"/>
                  </a:moveTo>
                  <a:cubicBezTo>
                    <a:pt x="8" y="18"/>
                    <a:pt x="8" y="18"/>
                    <a:pt x="8" y="18"/>
                  </a:cubicBezTo>
                  <a:cubicBezTo>
                    <a:pt x="8" y="18"/>
                    <a:pt x="8" y="17"/>
                    <a:pt x="8" y="16"/>
                  </a:cubicBezTo>
                  <a:cubicBezTo>
                    <a:pt x="8" y="15"/>
                    <a:pt x="9" y="14"/>
                    <a:pt x="9" y="13"/>
                  </a:cubicBezTo>
                  <a:cubicBezTo>
                    <a:pt x="10" y="12"/>
                    <a:pt x="11" y="11"/>
                    <a:pt x="12" y="10"/>
                  </a:cubicBezTo>
                  <a:cubicBezTo>
                    <a:pt x="12" y="9"/>
                    <a:pt x="13" y="9"/>
                    <a:pt x="14" y="8"/>
                  </a:cubicBezTo>
                  <a:cubicBezTo>
                    <a:pt x="15" y="9"/>
                    <a:pt x="15" y="9"/>
                    <a:pt x="15" y="9"/>
                  </a:cubicBezTo>
                  <a:cubicBezTo>
                    <a:pt x="13" y="9"/>
                    <a:pt x="13" y="9"/>
                    <a:pt x="13" y="9"/>
                  </a:cubicBezTo>
                  <a:cubicBezTo>
                    <a:pt x="13" y="9"/>
                    <a:pt x="12" y="8"/>
                    <a:pt x="12" y="8"/>
                  </a:cubicBezTo>
                  <a:cubicBezTo>
                    <a:pt x="11" y="8"/>
                    <a:pt x="11" y="8"/>
                    <a:pt x="11" y="7"/>
                  </a:cubicBezTo>
                  <a:cubicBezTo>
                    <a:pt x="10" y="6"/>
                    <a:pt x="10" y="6"/>
                    <a:pt x="10" y="6"/>
                  </a:cubicBezTo>
                  <a:cubicBezTo>
                    <a:pt x="9" y="5"/>
                    <a:pt x="9" y="4"/>
                    <a:pt x="9" y="3"/>
                  </a:cubicBezTo>
                  <a:cubicBezTo>
                    <a:pt x="8" y="2"/>
                    <a:pt x="8" y="2"/>
                    <a:pt x="8" y="1"/>
                  </a:cubicBezTo>
                  <a:cubicBezTo>
                    <a:pt x="9" y="1"/>
                    <a:pt x="9" y="1"/>
                    <a:pt x="9" y="1"/>
                  </a:cubicBezTo>
                  <a:cubicBezTo>
                    <a:pt x="9" y="2"/>
                    <a:pt x="9" y="2"/>
                    <a:pt x="9" y="2"/>
                  </a:cubicBezTo>
                  <a:cubicBezTo>
                    <a:pt x="8" y="3"/>
                    <a:pt x="8" y="3"/>
                    <a:pt x="8" y="4"/>
                  </a:cubicBezTo>
                  <a:cubicBezTo>
                    <a:pt x="8" y="5"/>
                    <a:pt x="7" y="6"/>
                    <a:pt x="7" y="6"/>
                  </a:cubicBezTo>
                  <a:cubicBezTo>
                    <a:pt x="6" y="7"/>
                    <a:pt x="5" y="8"/>
                    <a:pt x="4" y="8"/>
                  </a:cubicBezTo>
                  <a:cubicBezTo>
                    <a:pt x="4" y="9"/>
                    <a:pt x="3" y="9"/>
                    <a:pt x="3" y="9"/>
                  </a:cubicBezTo>
                  <a:cubicBezTo>
                    <a:pt x="2" y="9"/>
                    <a:pt x="2" y="9"/>
                    <a:pt x="1" y="9"/>
                  </a:cubicBezTo>
                  <a:cubicBezTo>
                    <a:pt x="1" y="8"/>
                    <a:pt x="1" y="8"/>
                    <a:pt x="1" y="8"/>
                  </a:cubicBezTo>
                  <a:cubicBezTo>
                    <a:pt x="2" y="9"/>
                    <a:pt x="4" y="9"/>
                    <a:pt x="4" y="10"/>
                  </a:cubicBezTo>
                  <a:cubicBezTo>
                    <a:pt x="5" y="11"/>
                    <a:pt x="6" y="12"/>
                    <a:pt x="6" y="13"/>
                  </a:cubicBezTo>
                  <a:cubicBezTo>
                    <a:pt x="8" y="15"/>
                    <a:pt x="8" y="18"/>
                    <a:pt x="9" y="20"/>
                  </a:cubicBezTo>
                  <a:cubicBezTo>
                    <a:pt x="9" y="20"/>
                    <a:pt x="9" y="20"/>
                    <a:pt x="9" y="20"/>
                  </a:cubicBezTo>
                  <a:cubicBezTo>
                    <a:pt x="9" y="20"/>
                    <a:pt x="9" y="20"/>
                    <a:pt x="9" y="20"/>
                  </a:cubicBezTo>
                  <a:close/>
                  <a:moveTo>
                    <a:pt x="9" y="20"/>
                  </a:moveTo>
                  <a:cubicBezTo>
                    <a:pt x="8" y="18"/>
                    <a:pt x="7" y="16"/>
                    <a:pt x="5" y="14"/>
                  </a:cubicBezTo>
                  <a:cubicBezTo>
                    <a:pt x="5" y="13"/>
                    <a:pt x="4" y="12"/>
                    <a:pt x="3" y="11"/>
                  </a:cubicBezTo>
                  <a:cubicBezTo>
                    <a:pt x="3" y="10"/>
                    <a:pt x="2" y="10"/>
                    <a:pt x="1" y="9"/>
                  </a:cubicBezTo>
                  <a:cubicBezTo>
                    <a:pt x="0" y="9"/>
                    <a:pt x="0" y="8"/>
                    <a:pt x="1" y="8"/>
                  </a:cubicBezTo>
                  <a:cubicBezTo>
                    <a:pt x="1" y="8"/>
                    <a:pt x="1" y="8"/>
                    <a:pt x="1" y="8"/>
                  </a:cubicBezTo>
                  <a:cubicBezTo>
                    <a:pt x="2" y="8"/>
                    <a:pt x="2" y="8"/>
                    <a:pt x="2" y="8"/>
                  </a:cubicBezTo>
                  <a:cubicBezTo>
                    <a:pt x="3" y="7"/>
                    <a:pt x="3" y="7"/>
                    <a:pt x="4" y="7"/>
                  </a:cubicBezTo>
                  <a:cubicBezTo>
                    <a:pt x="4" y="7"/>
                    <a:pt x="5" y="6"/>
                    <a:pt x="6" y="6"/>
                  </a:cubicBezTo>
                  <a:cubicBezTo>
                    <a:pt x="7" y="4"/>
                    <a:pt x="7" y="4"/>
                    <a:pt x="7" y="4"/>
                  </a:cubicBezTo>
                  <a:cubicBezTo>
                    <a:pt x="7" y="3"/>
                    <a:pt x="7" y="3"/>
                    <a:pt x="7" y="3"/>
                  </a:cubicBezTo>
                  <a:cubicBezTo>
                    <a:pt x="8" y="2"/>
                    <a:pt x="8" y="2"/>
                    <a:pt x="8" y="2"/>
                  </a:cubicBezTo>
                  <a:cubicBezTo>
                    <a:pt x="8" y="1"/>
                    <a:pt x="8" y="1"/>
                    <a:pt x="8" y="1"/>
                  </a:cubicBezTo>
                  <a:cubicBezTo>
                    <a:pt x="8" y="1"/>
                    <a:pt x="8" y="1"/>
                    <a:pt x="8" y="1"/>
                  </a:cubicBezTo>
                  <a:cubicBezTo>
                    <a:pt x="8" y="0"/>
                    <a:pt x="8" y="0"/>
                    <a:pt x="8" y="0"/>
                  </a:cubicBezTo>
                  <a:cubicBezTo>
                    <a:pt x="8" y="0"/>
                    <a:pt x="9" y="0"/>
                    <a:pt x="9" y="1"/>
                  </a:cubicBezTo>
                  <a:cubicBezTo>
                    <a:pt x="9" y="1"/>
                    <a:pt x="9" y="2"/>
                    <a:pt x="9" y="3"/>
                  </a:cubicBezTo>
                  <a:cubicBezTo>
                    <a:pt x="9" y="4"/>
                    <a:pt x="10" y="5"/>
                    <a:pt x="10" y="6"/>
                  </a:cubicBezTo>
                  <a:cubicBezTo>
                    <a:pt x="11" y="7"/>
                    <a:pt x="11" y="7"/>
                    <a:pt x="11" y="7"/>
                  </a:cubicBezTo>
                  <a:cubicBezTo>
                    <a:pt x="11" y="7"/>
                    <a:pt x="12" y="7"/>
                    <a:pt x="12" y="8"/>
                  </a:cubicBezTo>
                  <a:cubicBezTo>
                    <a:pt x="12" y="8"/>
                    <a:pt x="13" y="8"/>
                    <a:pt x="13" y="8"/>
                  </a:cubicBezTo>
                  <a:cubicBezTo>
                    <a:pt x="15" y="8"/>
                    <a:pt x="15" y="8"/>
                    <a:pt x="15" y="8"/>
                  </a:cubicBezTo>
                  <a:cubicBezTo>
                    <a:pt x="15" y="8"/>
                    <a:pt x="15" y="8"/>
                    <a:pt x="15" y="8"/>
                  </a:cubicBezTo>
                  <a:cubicBezTo>
                    <a:pt x="15" y="9"/>
                    <a:pt x="15" y="9"/>
                    <a:pt x="15" y="9"/>
                  </a:cubicBezTo>
                  <a:cubicBezTo>
                    <a:pt x="14" y="10"/>
                    <a:pt x="13" y="10"/>
                    <a:pt x="12" y="11"/>
                  </a:cubicBezTo>
                  <a:cubicBezTo>
                    <a:pt x="12" y="12"/>
                    <a:pt x="11" y="13"/>
                    <a:pt x="10" y="14"/>
                  </a:cubicBezTo>
                  <a:cubicBezTo>
                    <a:pt x="10" y="14"/>
                    <a:pt x="10" y="14"/>
                    <a:pt x="9" y="15"/>
                  </a:cubicBezTo>
                  <a:cubicBezTo>
                    <a:pt x="9" y="15"/>
                    <a:pt x="9" y="16"/>
                    <a:pt x="9" y="16"/>
                  </a:cubicBezTo>
                  <a:cubicBezTo>
                    <a:pt x="9" y="18"/>
                    <a:pt x="9" y="18"/>
                    <a:pt x="9" y="18"/>
                  </a:cubicBezTo>
                  <a:cubicBezTo>
                    <a:pt x="9" y="20"/>
                    <a:pt x="9" y="20"/>
                    <a:pt x="9" y="20"/>
                  </a:cubicBezTo>
                  <a:cubicBezTo>
                    <a:pt x="9" y="20"/>
                    <a:pt x="9" y="20"/>
                    <a:pt x="9" y="20"/>
                  </a:cubicBezTo>
                  <a:cubicBezTo>
                    <a:pt x="9" y="20"/>
                    <a:pt x="9" y="20"/>
                    <a:pt x="9"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73"/>
            <p:cNvSpPr>
              <a:spLocks noEditPoints="1"/>
            </p:cNvSpPr>
            <p:nvPr/>
          </p:nvSpPr>
          <p:spPr bwMode="auto">
            <a:xfrm>
              <a:off x="3482976" y="2643188"/>
              <a:ext cx="604838" cy="809625"/>
            </a:xfrm>
            <a:custGeom>
              <a:avLst/>
              <a:gdLst>
                <a:gd name="T0" fmla="*/ 8 w 15"/>
                <a:gd name="T1" fmla="*/ 20 h 20"/>
                <a:gd name="T2" fmla="*/ 8 w 15"/>
                <a:gd name="T3" fmla="*/ 18 h 20"/>
                <a:gd name="T4" fmla="*/ 8 w 15"/>
                <a:gd name="T5" fmla="*/ 16 h 20"/>
                <a:gd name="T6" fmla="*/ 8 w 15"/>
                <a:gd name="T7" fmla="*/ 14 h 20"/>
                <a:gd name="T8" fmla="*/ 9 w 15"/>
                <a:gd name="T9" fmla="*/ 13 h 20"/>
                <a:gd name="T10" fmla="*/ 11 w 15"/>
                <a:gd name="T11" fmla="*/ 10 h 20"/>
                <a:gd name="T12" fmla="*/ 14 w 15"/>
                <a:gd name="T13" fmla="*/ 8 h 20"/>
                <a:gd name="T14" fmla="*/ 14 w 15"/>
                <a:gd name="T15" fmla="*/ 9 h 20"/>
                <a:gd name="T16" fmla="*/ 13 w 15"/>
                <a:gd name="T17" fmla="*/ 9 h 20"/>
                <a:gd name="T18" fmla="*/ 11 w 15"/>
                <a:gd name="T19" fmla="*/ 8 h 20"/>
                <a:gd name="T20" fmla="*/ 10 w 15"/>
                <a:gd name="T21" fmla="*/ 7 h 20"/>
                <a:gd name="T22" fmla="*/ 9 w 15"/>
                <a:gd name="T23" fmla="*/ 6 h 20"/>
                <a:gd name="T24" fmla="*/ 8 w 15"/>
                <a:gd name="T25" fmla="*/ 3 h 20"/>
                <a:gd name="T26" fmla="*/ 7 w 15"/>
                <a:gd name="T27" fmla="*/ 0 h 20"/>
                <a:gd name="T28" fmla="*/ 8 w 15"/>
                <a:gd name="T29" fmla="*/ 0 h 20"/>
                <a:gd name="T30" fmla="*/ 8 w 15"/>
                <a:gd name="T31" fmla="*/ 2 h 20"/>
                <a:gd name="T32" fmla="*/ 8 w 15"/>
                <a:gd name="T33" fmla="*/ 3 h 20"/>
                <a:gd name="T34" fmla="*/ 6 w 15"/>
                <a:gd name="T35" fmla="*/ 6 h 20"/>
                <a:gd name="T36" fmla="*/ 4 w 15"/>
                <a:gd name="T37" fmla="*/ 8 h 20"/>
                <a:gd name="T38" fmla="*/ 2 w 15"/>
                <a:gd name="T39" fmla="*/ 9 h 20"/>
                <a:gd name="T40" fmla="*/ 1 w 15"/>
                <a:gd name="T41" fmla="*/ 9 h 20"/>
                <a:gd name="T42" fmla="*/ 1 w 15"/>
                <a:gd name="T43" fmla="*/ 8 h 20"/>
                <a:gd name="T44" fmla="*/ 4 w 15"/>
                <a:gd name="T45" fmla="*/ 10 h 20"/>
                <a:gd name="T46" fmla="*/ 6 w 15"/>
                <a:gd name="T47" fmla="*/ 13 h 20"/>
                <a:gd name="T48" fmla="*/ 8 w 15"/>
                <a:gd name="T49" fmla="*/ 20 h 20"/>
                <a:gd name="T50" fmla="*/ 8 w 15"/>
                <a:gd name="T51" fmla="*/ 20 h 20"/>
                <a:gd name="T52" fmla="*/ 8 w 15"/>
                <a:gd name="T53" fmla="*/ 20 h 20"/>
                <a:gd name="T54" fmla="*/ 8 w 15"/>
                <a:gd name="T55" fmla="*/ 20 h 20"/>
                <a:gd name="T56" fmla="*/ 5 w 15"/>
                <a:gd name="T57" fmla="*/ 13 h 20"/>
                <a:gd name="T58" fmla="*/ 3 w 15"/>
                <a:gd name="T59" fmla="*/ 11 h 20"/>
                <a:gd name="T60" fmla="*/ 0 w 15"/>
                <a:gd name="T61" fmla="*/ 9 h 20"/>
                <a:gd name="T62" fmla="*/ 0 w 15"/>
                <a:gd name="T63" fmla="*/ 8 h 20"/>
                <a:gd name="T64" fmla="*/ 1 w 15"/>
                <a:gd name="T65" fmla="*/ 8 h 20"/>
                <a:gd name="T66" fmla="*/ 2 w 15"/>
                <a:gd name="T67" fmla="*/ 7 h 20"/>
                <a:gd name="T68" fmla="*/ 3 w 15"/>
                <a:gd name="T69" fmla="*/ 7 h 20"/>
                <a:gd name="T70" fmla="*/ 5 w 15"/>
                <a:gd name="T71" fmla="*/ 5 h 20"/>
                <a:gd name="T72" fmla="*/ 6 w 15"/>
                <a:gd name="T73" fmla="*/ 4 h 20"/>
                <a:gd name="T74" fmla="*/ 7 w 15"/>
                <a:gd name="T75" fmla="*/ 3 h 20"/>
                <a:gd name="T76" fmla="*/ 7 w 15"/>
                <a:gd name="T77" fmla="*/ 2 h 20"/>
                <a:gd name="T78" fmla="*/ 7 w 15"/>
                <a:gd name="T79" fmla="*/ 0 h 20"/>
                <a:gd name="T80" fmla="*/ 7 w 15"/>
                <a:gd name="T81" fmla="*/ 0 h 20"/>
                <a:gd name="T82" fmla="*/ 8 w 15"/>
                <a:gd name="T83" fmla="*/ 0 h 20"/>
                <a:gd name="T84" fmla="*/ 8 w 15"/>
                <a:gd name="T85" fmla="*/ 0 h 20"/>
                <a:gd name="T86" fmla="*/ 8 w 15"/>
                <a:gd name="T87" fmla="*/ 3 h 20"/>
                <a:gd name="T88" fmla="*/ 10 w 15"/>
                <a:gd name="T89" fmla="*/ 6 h 20"/>
                <a:gd name="T90" fmla="*/ 10 w 15"/>
                <a:gd name="T91" fmla="*/ 7 h 20"/>
                <a:gd name="T92" fmla="*/ 12 w 15"/>
                <a:gd name="T93" fmla="*/ 7 h 20"/>
                <a:gd name="T94" fmla="*/ 13 w 15"/>
                <a:gd name="T95" fmla="*/ 8 h 20"/>
                <a:gd name="T96" fmla="*/ 14 w 15"/>
                <a:gd name="T97" fmla="*/ 8 h 20"/>
                <a:gd name="T98" fmla="*/ 15 w 15"/>
                <a:gd name="T99" fmla="*/ 8 h 20"/>
                <a:gd name="T100" fmla="*/ 14 w 15"/>
                <a:gd name="T101" fmla="*/ 9 h 20"/>
                <a:gd name="T102" fmla="*/ 12 w 15"/>
                <a:gd name="T103" fmla="*/ 11 h 20"/>
                <a:gd name="T104" fmla="*/ 10 w 15"/>
                <a:gd name="T105" fmla="*/ 13 h 20"/>
                <a:gd name="T106" fmla="*/ 9 w 15"/>
                <a:gd name="T107" fmla="*/ 15 h 20"/>
                <a:gd name="T108" fmla="*/ 8 w 15"/>
                <a:gd name="T109" fmla="*/ 16 h 20"/>
                <a:gd name="T110" fmla="*/ 8 w 15"/>
                <a:gd name="T111" fmla="*/ 18 h 20"/>
                <a:gd name="T112" fmla="*/ 8 w 15"/>
                <a:gd name="T113" fmla="*/ 20 h 20"/>
                <a:gd name="T114" fmla="*/ 8 w 15"/>
                <a:gd name="T115" fmla="*/ 20 h 20"/>
                <a:gd name="T116" fmla="*/ 8 w 15"/>
                <a:gd name="T1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20">
                  <a:moveTo>
                    <a:pt x="8" y="20"/>
                  </a:moveTo>
                  <a:cubicBezTo>
                    <a:pt x="8" y="18"/>
                    <a:pt x="8" y="18"/>
                    <a:pt x="8" y="18"/>
                  </a:cubicBezTo>
                  <a:cubicBezTo>
                    <a:pt x="8" y="17"/>
                    <a:pt x="8" y="17"/>
                    <a:pt x="8" y="16"/>
                  </a:cubicBezTo>
                  <a:cubicBezTo>
                    <a:pt x="8" y="15"/>
                    <a:pt x="8" y="15"/>
                    <a:pt x="8" y="14"/>
                  </a:cubicBezTo>
                  <a:cubicBezTo>
                    <a:pt x="8" y="14"/>
                    <a:pt x="8" y="13"/>
                    <a:pt x="9" y="13"/>
                  </a:cubicBezTo>
                  <a:cubicBezTo>
                    <a:pt x="9" y="12"/>
                    <a:pt x="10" y="11"/>
                    <a:pt x="11" y="10"/>
                  </a:cubicBezTo>
                  <a:cubicBezTo>
                    <a:pt x="12" y="9"/>
                    <a:pt x="13" y="8"/>
                    <a:pt x="14" y="8"/>
                  </a:cubicBezTo>
                  <a:cubicBezTo>
                    <a:pt x="14" y="9"/>
                    <a:pt x="14" y="9"/>
                    <a:pt x="14" y="9"/>
                  </a:cubicBezTo>
                  <a:cubicBezTo>
                    <a:pt x="13" y="9"/>
                    <a:pt x="13" y="9"/>
                    <a:pt x="13" y="9"/>
                  </a:cubicBezTo>
                  <a:cubicBezTo>
                    <a:pt x="12" y="8"/>
                    <a:pt x="12" y="8"/>
                    <a:pt x="11" y="8"/>
                  </a:cubicBezTo>
                  <a:cubicBezTo>
                    <a:pt x="11" y="8"/>
                    <a:pt x="10" y="7"/>
                    <a:pt x="10" y="7"/>
                  </a:cubicBezTo>
                  <a:cubicBezTo>
                    <a:pt x="9" y="6"/>
                    <a:pt x="9" y="6"/>
                    <a:pt x="9" y="6"/>
                  </a:cubicBezTo>
                  <a:cubicBezTo>
                    <a:pt x="9" y="5"/>
                    <a:pt x="8" y="4"/>
                    <a:pt x="8" y="3"/>
                  </a:cubicBezTo>
                  <a:cubicBezTo>
                    <a:pt x="8" y="2"/>
                    <a:pt x="7" y="1"/>
                    <a:pt x="7" y="0"/>
                  </a:cubicBezTo>
                  <a:cubicBezTo>
                    <a:pt x="8" y="0"/>
                    <a:pt x="8" y="0"/>
                    <a:pt x="8" y="0"/>
                  </a:cubicBezTo>
                  <a:cubicBezTo>
                    <a:pt x="8" y="2"/>
                    <a:pt x="8" y="2"/>
                    <a:pt x="8" y="2"/>
                  </a:cubicBezTo>
                  <a:cubicBezTo>
                    <a:pt x="8" y="2"/>
                    <a:pt x="8" y="3"/>
                    <a:pt x="8" y="3"/>
                  </a:cubicBezTo>
                  <a:cubicBezTo>
                    <a:pt x="7" y="4"/>
                    <a:pt x="7" y="5"/>
                    <a:pt x="6" y="6"/>
                  </a:cubicBezTo>
                  <a:cubicBezTo>
                    <a:pt x="5" y="7"/>
                    <a:pt x="5" y="8"/>
                    <a:pt x="4" y="8"/>
                  </a:cubicBezTo>
                  <a:cubicBezTo>
                    <a:pt x="3" y="8"/>
                    <a:pt x="3" y="9"/>
                    <a:pt x="2" y="9"/>
                  </a:cubicBezTo>
                  <a:cubicBezTo>
                    <a:pt x="2" y="9"/>
                    <a:pt x="1" y="9"/>
                    <a:pt x="1" y="9"/>
                  </a:cubicBezTo>
                  <a:cubicBezTo>
                    <a:pt x="1" y="8"/>
                    <a:pt x="1" y="8"/>
                    <a:pt x="1" y="8"/>
                  </a:cubicBezTo>
                  <a:cubicBezTo>
                    <a:pt x="2" y="8"/>
                    <a:pt x="3" y="9"/>
                    <a:pt x="4" y="10"/>
                  </a:cubicBezTo>
                  <a:cubicBezTo>
                    <a:pt x="5" y="11"/>
                    <a:pt x="5" y="12"/>
                    <a:pt x="6" y="13"/>
                  </a:cubicBezTo>
                  <a:cubicBezTo>
                    <a:pt x="7" y="15"/>
                    <a:pt x="8" y="17"/>
                    <a:pt x="8" y="20"/>
                  </a:cubicBezTo>
                  <a:cubicBezTo>
                    <a:pt x="8" y="20"/>
                    <a:pt x="8" y="20"/>
                    <a:pt x="8" y="20"/>
                  </a:cubicBezTo>
                  <a:cubicBezTo>
                    <a:pt x="8" y="20"/>
                    <a:pt x="8" y="20"/>
                    <a:pt x="8" y="20"/>
                  </a:cubicBezTo>
                  <a:close/>
                  <a:moveTo>
                    <a:pt x="8" y="20"/>
                  </a:moveTo>
                  <a:cubicBezTo>
                    <a:pt x="7" y="17"/>
                    <a:pt x="6" y="15"/>
                    <a:pt x="5" y="13"/>
                  </a:cubicBezTo>
                  <a:cubicBezTo>
                    <a:pt x="4" y="13"/>
                    <a:pt x="4" y="12"/>
                    <a:pt x="3" y="11"/>
                  </a:cubicBezTo>
                  <a:cubicBezTo>
                    <a:pt x="2" y="10"/>
                    <a:pt x="1" y="10"/>
                    <a:pt x="0" y="9"/>
                  </a:cubicBezTo>
                  <a:cubicBezTo>
                    <a:pt x="0" y="9"/>
                    <a:pt x="0" y="8"/>
                    <a:pt x="0" y="8"/>
                  </a:cubicBezTo>
                  <a:cubicBezTo>
                    <a:pt x="0" y="8"/>
                    <a:pt x="0" y="8"/>
                    <a:pt x="1" y="8"/>
                  </a:cubicBezTo>
                  <a:cubicBezTo>
                    <a:pt x="2" y="7"/>
                    <a:pt x="2" y="7"/>
                    <a:pt x="2" y="7"/>
                  </a:cubicBezTo>
                  <a:cubicBezTo>
                    <a:pt x="2" y="7"/>
                    <a:pt x="3" y="7"/>
                    <a:pt x="3" y="7"/>
                  </a:cubicBezTo>
                  <a:cubicBezTo>
                    <a:pt x="4" y="6"/>
                    <a:pt x="5" y="6"/>
                    <a:pt x="5" y="5"/>
                  </a:cubicBezTo>
                  <a:cubicBezTo>
                    <a:pt x="6" y="4"/>
                    <a:pt x="6" y="4"/>
                    <a:pt x="6" y="4"/>
                  </a:cubicBezTo>
                  <a:cubicBezTo>
                    <a:pt x="7" y="3"/>
                    <a:pt x="7" y="3"/>
                    <a:pt x="7" y="3"/>
                  </a:cubicBezTo>
                  <a:cubicBezTo>
                    <a:pt x="7" y="2"/>
                    <a:pt x="7" y="2"/>
                    <a:pt x="7" y="2"/>
                  </a:cubicBezTo>
                  <a:cubicBezTo>
                    <a:pt x="7" y="0"/>
                    <a:pt x="7" y="0"/>
                    <a:pt x="7" y="0"/>
                  </a:cubicBezTo>
                  <a:cubicBezTo>
                    <a:pt x="7" y="0"/>
                    <a:pt x="7" y="0"/>
                    <a:pt x="7" y="0"/>
                  </a:cubicBezTo>
                  <a:cubicBezTo>
                    <a:pt x="7" y="0"/>
                    <a:pt x="8" y="0"/>
                    <a:pt x="8" y="0"/>
                  </a:cubicBezTo>
                  <a:cubicBezTo>
                    <a:pt x="8" y="0"/>
                    <a:pt x="8" y="0"/>
                    <a:pt x="8" y="0"/>
                  </a:cubicBezTo>
                  <a:cubicBezTo>
                    <a:pt x="8" y="1"/>
                    <a:pt x="8" y="2"/>
                    <a:pt x="8" y="3"/>
                  </a:cubicBezTo>
                  <a:cubicBezTo>
                    <a:pt x="9" y="4"/>
                    <a:pt x="9" y="5"/>
                    <a:pt x="10" y="6"/>
                  </a:cubicBezTo>
                  <a:cubicBezTo>
                    <a:pt x="10" y="7"/>
                    <a:pt x="10" y="7"/>
                    <a:pt x="10" y="7"/>
                  </a:cubicBezTo>
                  <a:cubicBezTo>
                    <a:pt x="11" y="7"/>
                    <a:pt x="11" y="7"/>
                    <a:pt x="12" y="7"/>
                  </a:cubicBezTo>
                  <a:cubicBezTo>
                    <a:pt x="12" y="7"/>
                    <a:pt x="12" y="8"/>
                    <a:pt x="13" y="8"/>
                  </a:cubicBezTo>
                  <a:cubicBezTo>
                    <a:pt x="14" y="8"/>
                    <a:pt x="14" y="8"/>
                    <a:pt x="14" y="8"/>
                  </a:cubicBezTo>
                  <a:cubicBezTo>
                    <a:pt x="14" y="8"/>
                    <a:pt x="15" y="8"/>
                    <a:pt x="15" y="8"/>
                  </a:cubicBezTo>
                  <a:cubicBezTo>
                    <a:pt x="15" y="8"/>
                    <a:pt x="15" y="8"/>
                    <a:pt x="14" y="9"/>
                  </a:cubicBezTo>
                  <a:cubicBezTo>
                    <a:pt x="14" y="9"/>
                    <a:pt x="13" y="10"/>
                    <a:pt x="12" y="11"/>
                  </a:cubicBezTo>
                  <a:cubicBezTo>
                    <a:pt x="11" y="12"/>
                    <a:pt x="10" y="12"/>
                    <a:pt x="10" y="13"/>
                  </a:cubicBezTo>
                  <a:cubicBezTo>
                    <a:pt x="9" y="14"/>
                    <a:pt x="9" y="14"/>
                    <a:pt x="9" y="15"/>
                  </a:cubicBezTo>
                  <a:cubicBezTo>
                    <a:pt x="9" y="15"/>
                    <a:pt x="8" y="16"/>
                    <a:pt x="8" y="16"/>
                  </a:cubicBezTo>
                  <a:cubicBezTo>
                    <a:pt x="8" y="18"/>
                    <a:pt x="8" y="18"/>
                    <a:pt x="8" y="18"/>
                  </a:cubicBezTo>
                  <a:cubicBezTo>
                    <a:pt x="8" y="20"/>
                    <a:pt x="8" y="20"/>
                    <a:pt x="8" y="20"/>
                  </a:cubicBezTo>
                  <a:cubicBezTo>
                    <a:pt x="8" y="20"/>
                    <a:pt x="8" y="20"/>
                    <a:pt x="8" y="20"/>
                  </a:cubicBezTo>
                  <a:cubicBezTo>
                    <a:pt x="8" y="20"/>
                    <a:pt x="8" y="20"/>
                    <a:pt x="8"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74"/>
            <p:cNvSpPr>
              <a:spLocks noEditPoints="1"/>
            </p:cNvSpPr>
            <p:nvPr/>
          </p:nvSpPr>
          <p:spPr bwMode="auto">
            <a:xfrm>
              <a:off x="3198813" y="3533775"/>
              <a:ext cx="444500" cy="566737"/>
            </a:xfrm>
            <a:custGeom>
              <a:avLst/>
              <a:gdLst>
                <a:gd name="T0" fmla="*/ 6 w 11"/>
                <a:gd name="T1" fmla="*/ 14 h 14"/>
                <a:gd name="T2" fmla="*/ 6 w 11"/>
                <a:gd name="T3" fmla="*/ 13 h 14"/>
                <a:gd name="T4" fmla="*/ 6 w 11"/>
                <a:gd name="T5" fmla="*/ 12 h 14"/>
                <a:gd name="T6" fmla="*/ 7 w 11"/>
                <a:gd name="T7" fmla="*/ 9 h 14"/>
                <a:gd name="T8" fmla="*/ 10 w 11"/>
                <a:gd name="T9" fmla="*/ 6 h 14"/>
                <a:gd name="T10" fmla="*/ 11 w 11"/>
                <a:gd name="T11" fmla="*/ 7 h 14"/>
                <a:gd name="T12" fmla="*/ 9 w 11"/>
                <a:gd name="T13" fmla="*/ 7 h 14"/>
                <a:gd name="T14" fmla="*/ 8 w 11"/>
                <a:gd name="T15" fmla="*/ 6 h 14"/>
                <a:gd name="T16" fmla="*/ 7 w 11"/>
                <a:gd name="T17" fmla="*/ 4 h 14"/>
                <a:gd name="T18" fmla="*/ 6 w 11"/>
                <a:gd name="T19" fmla="*/ 2 h 14"/>
                <a:gd name="T20" fmla="*/ 6 w 11"/>
                <a:gd name="T21" fmla="*/ 0 h 14"/>
                <a:gd name="T22" fmla="*/ 6 w 11"/>
                <a:gd name="T23" fmla="*/ 0 h 14"/>
                <a:gd name="T24" fmla="*/ 6 w 11"/>
                <a:gd name="T25" fmla="*/ 3 h 14"/>
                <a:gd name="T26" fmla="*/ 5 w 11"/>
                <a:gd name="T27" fmla="*/ 5 h 14"/>
                <a:gd name="T28" fmla="*/ 3 w 11"/>
                <a:gd name="T29" fmla="*/ 6 h 14"/>
                <a:gd name="T30" fmla="*/ 1 w 11"/>
                <a:gd name="T31" fmla="*/ 7 h 14"/>
                <a:gd name="T32" fmla="*/ 1 w 11"/>
                <a:gd name="T33" fmla="*/ 5 h 14"/>
                <a:gd name="T34" fmla="*/ 3 w 11"/>
                <a:gd name="T35" fmla="*/ 7 h 14"/>
                <a:gd name="T36" fmla="*/ 5 w 11"/>
                <a:gd name="T37" fmla="*/ 9 h 14"/>
                <a:gd name="T38" fmla="*/ 6 w 11"/>
                <a:gd name="T39" fmla="*/ 14 h 14"/>
                <a:gd name="T40" fmla="*/ 6 w 11"/>
                <a:gd name="T41" fmla="*/ 14 h 14"/>
                <a:gd name="T42" fmla="*/ 6 w 11"/>
                <a:gd name="T43" fmla="*/ 14 h 14"/>
                <a:gd name="T44" fmla="*/ 6 w 11"/>
                <a:gd name="T45" fmla="*/ 14 h 14"/>
                <a:gd name="T46" fmla="*/ 4 w 11"/>
                <a:gd name="T47" fmla="*/ 10 h 14"/>
                <a:gd name="T48" fmla="*/ 2 w 11"/>
                <a:gd name="T49" fmla="*/ 8 h 14"/>
                <a:gd name="T50" fmla="*/ 0 w 11"/>
                <a:gd name="T51" fmla="*/ 7 h 14"/>
                <a:gd name="T52" fmla="*/ 0 w 11"/>
                <a:gd name="T53" fmla="*/ 7 h 14"/>
                <a:gd name="T54" fmla="*/ 0 w 11"/>
                <a:gd name="T55" fmla="*/ 6 h 14"/>
                <a:gd name="T56" fmla="*/ 1 w 11"/>
                <a:gd name="T57" fmla="*/ 5 h 14"/>
                <a:gd name="T58" fmla="*/ 3 w 11"/>
                <a:gd name="T59" fmla="*/ 5 h 14"/>
                <a:gd name="T60" fmla="*/ 4 w 11"/>
                <a:gd name="T61" fmla="*/ 4 h 14"/>
                <a:gd name="T62" fmla="*/ 5 w 11"/>
                <a:gd name="T63" fmla="*/ 2 h 14"/>
                <a:gd name="T64" fmla="*/ 6 w 11"/>
                <a:gd name="T65" fmla="*/ 0 h 14"/>
                <a:gd name="T66" fmla="*/ 6 w 11"/>
                <a:gd name="T67" fmla="*/ 0 h 14"/>
                <a:gd name="T68" fmla="*/ 6 w 11"/>
                <a:gd name="T69" fmla="*/ 0 h 14"/>
                <a:gd name="T70" fmla="*/ 6 w 11"/>
                <a:gd name="T71" fmla="*/ 0 h 14"/>
                <a:gd name="T72" fmla="*/ 7 w 11"/>
                <a:gd name="T73" fmla="*/ 4 h 14"/>
                <a:gd name="T74" fmla="*/ 9 w 11"/>
                <a:gd name="T75" fmla="*/ 5 h 14"/>
                <a:gd name="T76" fmla="*/ 10 w 11"/>
                <a:gd name="T77" fmla="*/ 6 h 14"/>
                <a:gd name="T78" fmla="*/ 11 w 11"/>
                <a:gd name="T79" fmla="*/ 6 h 14"/>
                <a:gd name="T80" fmla="*/ 11 w 11"/>
                <a:gd name="T81" fmla="*/ 6 h 14"/>
                <a:gd name="T82" fmla="*/ 11 w 11"/>
                <a:gd name="T83" fmla="*/ 7 h 14"/>
                <a:gd name="T84" fmla="*/ 11 w 11"/>
                <a:gd name="T85" fmla="*/ 7 h 14"/>
                <a:gd name="T86" fmla="*/ 7 w 11"/>
                <a:gd name="T87" fmla="*/ 10 h 14"/>
                <a:gd name="T88" fmla="*/ 6 w 11"/>
                <a:gd name="T89" fmla="*/ 12 h 14"/>
                <a:gd name="T90" fmla="*/ 6 w 11"/>
                <a:gd name="T91" fmla="*/ 13 h 14"/>
                <a:gd name="T92" fmla="*/ 6 w 11"/>
                <a:gd name="T93" fmla="*/ 14 h 14"/>
                <a:gd name="T94" fmla="*/ 6 w 11"/>
                <a:gd name="T95" fmla="*/ 14 h 14"/>
                <a:gd name="T96" fmla="*/ 6 w 11"/>
                <a:gd name="T9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4">
                  <a:moveTo>
                    <a:pt x="6" y="14"/>
                  </a:moveTo>
                  <a:cubicBezTo>
                    <a:pt x="6" y="14"/>
                    <a:pt x="6" y="14"/>
                    <a:pt x="6" y="13"/>
                  </a:cubicBezTo>
                  <a:cubicBezTo>
                    <a:pt x="6" y="13"/>
                    <a:pt x="6" y="12"/>
                    <a:pt x="6" y="12"/>
                  </a:cubicBezTo>
                  <a:cubicBezTo>
                    <a:pt x="6" y="11"/>
                    <a:pt x="6" y="10"/>
                    <a:pt x="7" y="9"/>
                  </a:cubicBezTo>
                  <a:cubicBezTo>
                    <a:pt x="7" y="8"/>
                    <a:pt x="9" y="7"/>
                    <a:pt x="10" y="6"/>
                  </a:cubicBezTo>
                  <a:cubicBezTo>
                    <a:pt x="11" y="7"/>
                    <a:pt x="11" y="7"/>
                    <a:pt x="11" y="7"/>
                  </a:cubicBezTo>
                  <a:cubicBezTo>
                    <a:pt x="9" y="7"/>
                    <a:pt x="9" y="7"/>
                    <a:pt x="9" y="7"/>
                  </a:cubicBezTo>
                  <a:cubicBezTo>
                    <a:pt x="9" y="6"/>
                    <a:pt x="9" y="6"/>
                    <a:pt x="8" y="6"/>
                  </a:cubicBezTo>
                  <a:cubicBezTo>
                    <a:pt x="8" y="6"/>
                    <a:pt x="7" y="5"/>
                    <a:pt x="7" y="4"/>
                  </a:cubicBezTo>
                  <a:cubicBezTo>
                    <a:pt x="7" y="4"/>
                    <a:pt x="6" y="3"/>
                    <a:pt x="6" y="2"/>
                  </a:cubicBezTo>
                  <a:cubicBezTo>
                    <a:pt x="6" y="2"/>
                    <a:pt x="6" y="1"/>
                    <a:pt x="6" y="0"/>
                  </a:cubicBezTo>
                  <a:cubicBezTo>
                    <a:pt x="6" y="0"/>
                    <a:pt x="6" y="0"/>
                    <a:pt x="6" y="0"/>
                  </a:cubicBezTo>
                  <a:cubicBezTo>
                    <a:pt x="6" y="1"/>
                    <a:pt x="6" y="2"/>
                    <a:pt x="6" y="3"/>
                  </a:cubicBezTo>
                  <a:cubicBezTo>
                    <a:pt x="6" y="3"/>
                    <a:pt x="6" y="4"/>
                    <a:pt x="5" y="5"/>
                  </a:cubicBezTo>
                  <a:cubicBezTo>
                    <a:pt x="4" y="5"/>
                    <a:pt x="4" y="6"/>
                    <a:pt x="3" y="6"/>
                  </a:cubicBezTo>
                  <a:cubicBezTo>
                    <a:pt x="2" y="7"/>
                    <a:pt x="2" y="7"/>
                    <a:pt x="1" y="7"/>
                  </a:cubicBezTo>
                  <a:cubicBezTo>
                    <a:pt x="1" y="5"/>
                    <a:pt x="1" y="5"/>
                    <a:pt x="1" y="5"/>
                  </a:cubicBezTo>
                  <a:cubicBezTo>
                    <a:pt x="2" y="6"/>
                    <a:pt x="3" y="7"/>
                    <a:pt x="3" y="7"/>
                  </a:cubicBezTo>
                  <a:cubicBezTo>
                    <a:pt x="4" y="8"/>
                    <a:pt x="4" y="9"/>
                    <a:pt x="5" y="9"/>
                  </a:cubicBezTo>
                  <a:cubicBezTo>
                    <a:pt x="5" y="11"/>
                    <a:pt x="6" y="13"/>
                    <a:pt x="6" y="14"/>
                  </a:cubicBezTo>
                  <a:cubicBezTo>
                    <a:pt x="6" y="14"/>
                    <a:pt x="6" y="14"/>
                    <a:pt x="6" y="14"/>
                  </a:cubicBezTo>
                  <a:cubicBezTo>
                    <a:pt x="6" y="14"/>
                    <a:pt x="6" y="14"/>
                    <a:pt x="6" y="14"/>
                  </a:cubicBezTo>
                  <a:close/>
                  <a:moveTo>
                    <a:pt x="6" y="14"/>
                  </a:moveTo>
                  <a:cubicBezTo>
                    <a:pt x="5" y="13"/>
                    <a:pt x="5" y="11"/>
                    <a:pt x="4" y="10"/>
                  </a:cubicBezTo>
                  <a:cubicBezTo>
                    <a:pt x="3" y="9"/>
                    <a:pt x="3" y="9"/>
                    <a:pt x="2" y="8"/>
                  </a:cubicBezTo>
                  <a:cubicBezTo>
                    <a:pt x="2" y="8"/>
                    <a:pt x="1" y="7"/>
                    <a:pt x="0" y="7"/>
                  </a:cubicBezTo>
                  <a:cubicBezTo>
                    <a:pt x="0" y="7"/>
                    <a:pt x="0" y="7"/>
                    <a:pt x="0" y="7"/>
                  </a:cubicBezTo>
                  <a:cubicBezTo>
                    <a:pt x="0" y="6"/>
                    <a:pt x="0" y="6"/>
                    <a:pt x="0" y="6"/>
                  </a:cubicBezTo>
                  <a:cubicBezTo>
                    <a:pt x="0" y="5"/>
                    <a:pt x="1" y="5"/>
                    <a:pt x="1" y="5"/>
                  </a:cubicBezTo>
                  <a:cubicBezTo>
                    <a:pt x="1" y="5"/>
                    <a:pt x="2" y="5"/>
                    <a:pt x="3" y="5"/>
                  </a:cubicBezTo>
                  <a:cubicBezTo>
                    <a:pt x="3" y="5"/>
                    <a:pt x="4" y="4"/>
                    <a:pt x="4" y="4"/>
                  </a:cubicBezTo>
                  <a:cubicBezTo>
                    <a:pt x="5" y="3"/>
                    <a:pt x="5" y="3"/>
                    <a:pt x="5" y="2"/>
                  </a:cubicBezTo>
                  <a:cubicBezTo>
                    <a:pt x="5" y="2"/>
                    <a:pt x="6" y="1"/>
                    <a:pt x="6" y="0"/>
                  </a:cubicBezTo>
                  <a:cubicBezTo>
                    <a:pt x="6" y="0"/>
                    <a:pt x="6" y="0"/>
                    <a:pt x="6" y="0"/>
                  </a:cubicBezTo>
                  <a:cubicBezTo>
                    <a:pt x="6" y="0"/>
                    <a:pt x="6" y="0"/>
                    <a:pt x="6" y="0"/>
                  </a:cubicBezTo>
                  <a:cubicBezTo>
                    <a:pt x="6" y="0"/>
                    <a:pt x="6" y="0"/>
                    <a:pt x="6" y="0"/>
                  </a:cubicBezTo>
                  <a:cubicBezTo>
                    <a:pt x="6" y="2"/>
                    <a:pt x="7" y="3"/>
                    <a:pt x="7" y="4"/>
                  </a:cubicBezTo>
                  <a:cubicBezTo>
                    <a:pt x="8" y="5"/>
                    <a:pt x="8" y="5"/>
                    <a:pt x="9" y="5"/>
                  </a:cubicBezTo>
                  <a:cubicBezTo>
                    <a:pt x="9" y="6"/>
                    <a:pt x="9" y="6"/>
                    <a:pt x="10" y="6"/>
                  </a:cubicBezTo>
                  <a:cubicBezTo>
                    <a:pt x="11" y="6"/>
                    <a:pt x="11" y="6"/>
                    <a:pt x="11" y="6"/>
                  </a:cubicBezTo>
                  <a:cubicBezTo>
                    <a:pt x="11" y="6"/>
                    <a:pt x="11" y="6"/>
                    <a:pt x="11" y="6"/>
                  </a:cubicBezTo>
                  <a:cubicBezTo>
                    <a:pt x="11" y="6"/>
                    <a:pt x="11" y="7"/>
                    <a:pt x="11" y="7"/>
                  </a:cubicBezTo>
                  <a:cubicBezTo>
                    <a:pt x="11" y="7"/>
                    <a:pt x="11" y="7"/>
                    <a:pt x="11" y="7"/>
                  </a:cubicBezTo>
                  <a:cubicBezTo>
                    <a:pt x="10" y="8"/>
                    <a:pt x="8" y="9"/>
                    <a:pt x="7" y="10"/>
                  </a:cubicBezTo>
                  <a:cubicBezTo>
                    <a:pt x="7" y="11"/>
                    <a:pt x="7" y="11"/>
                    <a:pt x="6" y="12"/>
                  </a:cubicBezTo>
                  <a:cubicBezTo>
                    <a:pt x="6" y="12"/>
                    <a:pt x="6" y="13"/>
                    <a:pt x="6" y="13"/>
                  </a:cubicBezTo>
                  <a:cubicBezTo>
                    <a:pt x="6" y="13"/>
                    <a:pt x="6" y="14"/>
                    <a:pt x="6" y="14"/>
                  </a:cubicBezTo>
                  <a:cubicBezTo>
                    <a:pt x="6" y="14"/>
                    <a:pt x="6" y="14"/>
                    <a:pt x="6" y="14"/>
                  </a:cubicBezTo>
                  <a:cubicBezTo>
                    <a:pt x="6" y="14"/>
                    <a:pt x="6" y="14"/>
                    <a:pt x="6"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175"/>
            <p:cNvSpPr>
              <a:spLocks/>
            </p:cNvSpPr>
            <p:nvPr/>
          </p:nvSpPr>
          <p:spPr bwMode="auto">
            <a:xfrm>
              <a:off x="1906588" y="4991100"/>
              <a:ext cx="646113" cy="161925"/>
            </a:xfrm>
            <a:custGeom>
              <a:avLst/>
              <a:gdLst>
                <a:gd name="T0" fmla="*/ 0 w 16"/>
                <a:gd name="T1" fmla="*/ 1 h 4"/>
                <a:gd name="T2" fmla="*/ 3 w 16"/>
                <a:gd name="T3" fmla="*/ 4 h 4"/>
                <a:gd name="T4" fmla="*/ 1 w 16"/>
                <a:gd name="T5" fmla="*/ 0 h 4"/>
                <a:gd name="T6" fmla="*/ 4 w 16"/>
                <a:gd name="T7" fmla="*/ 3 h 4"/>
                <a:gd name="T8" fmla="*/ 3 w 16"/>
                <a:gd name="T9" fmla="*/ 0 h 4"/>
                <a:gd name="T10" fmla="*/ 5 w 16"/>
                <a:gd name="T11" fmla="*/ 3 h 4"/>
                <a:gd name="T12" fmla="*/ 4 w 16"/>
                <a:gd name="T13" fmla="*/ 1 h 4"/>
                <a:gd name="T14" fmla="*/ 6 w 16"/>
                <a:gd name="T15" fmla="*/ 3 h 4"/>
                <a:gd name="T16" fmla="*/ 6 w 16"/>
                <a:gd name="T17" fmla="*/ 1 h 4"/>
                <a:gd name="T18" fmla="*/ 7 w 16"/>
                <a:gd name="T19" fmla="*/ 3 h 4"/>
                <a:gd name="T20" fmla="*/ 7 w 16"/>
                <a:gd name="T21" fmla="*/ 0 h 4"/>
                <a:gd name="T22" fmla="*/ 8 w 16"/>
                <a:gd name="T23" fmla="*/ 3 h 4"/>
                <a:gd name="T24" fmla="*/ 8 w 16"/>
                <a:gd name="T25" fmla="*/ 1 h 4"/>
                <a:gd name="T26" fmla="*/ 10 w 16"/>
                <a:gd name="T27" fmla="*/ 3 h 4"/>
                <a:gd name="T28" fmla="*/ 10 w 16"/>
                <a:gd name="T29" fmla="*/ 1 h 4"/>
                <a:gd name="T30" fmla="*/ 11 w 16"/>
                <a:gd name="T31" fmla="*/ 3 h 4"/>
                <a:gd name="T32" fmla="*/ 11 w 16"/>
                <a:gd name="T33" fmla="*/ 1 h 4"/>
                <a:gd name="T34" fmla="*/ 13 w 16"/>
                <a:gd name="T35" fmla="*/ 3 h 4"/>
                <a:gd name="T36" fmla="*/ 12 w 16"/>
                <a:gd name="T37" fmla="*/ 1 h 4"/>
                <a:gd name="T38" fmla="*/ 16 w 1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4">
                  <a:moveTo>
                    <a:pt x="0" y="1"/>
                  </a:moveTo>
                  <a:cubicBezTo>
                    <a:pt x="1" y="2"/>
                    <a:pt x="1" y="3"/>
                    <a:pt x="3" y="4"/>
                  </a:cubicBezTo>
                  <a:cubicBezTo>
                    <a:pt x="2" y="2"/>
                    <a:pt x="1" y="1"/>
                    <a:pt x="1" y="0"/>
                  </a:cubicBezTo>
                  <a:cubicBezTo>
                    <a:pt x="2" y="1"/>
                    <a:pt x="3" y="2"/>
                    <a:pt x="4" y="3"/>
                  </a:cubicBezTo>
                  <a:cubicBezTo>
                    <a:pt x="3" y="2"/>
                    <a:pt x="3" y="1"/>
                    <a:pt x="3" y="0"/>
                  </a:cubicBezTo>
                  <a:cubicBezTo>
                    <a:pt x="3" y="1"/>
                    <a:pt x="4" y="2"/>
                    <a:pt x="5" y="3"/>
                  </a:cubicBezTo>
                  <a:cubicBezTo>
                    <a:pt x="5" y="3"/>
                    <a:pt x="5" y="2"/>
                    <a:pt x="4" y="1"/>
                  </a:cubicBezTo>
                  <a:cubicBezTo>
                    <a:pt x="5" y="2"/>
                    <a:pt x="6" y="3"/>
                    <a:pt x="6" y="3"/>
                  </a:cubicBezTo>
                  <a:cubicBezTo>
                    <a:pt x="6" y="3"/>
                    <a:pt x="6" y="2"/>
                    <a:pt x="6" y="1"/>
                  </a:cubicBezTo>
                  <a:cubicBezTo>
                    <a:pt x="5" y="1"/>
                    <a:pt x="7" y="2"/>
                    <a:pt x="7" y="3"/>
                  </a:cubicBezTo>
                  <a:cubicBezTo>
                    <a:pt x="7" y="2"/>
                    <a:pt x="7" y="1"/>
                    <a:pt x="7" y="0"/>
                  </a:cubicBezTo>
                  <a:cubicBezTo>
                    <a:pt x="7" y="1"/>
                    <a:pt x="8" y="2"/>
                    <a:pt x="8" y="3"/>
                  </a:cubicBezTo>
                  <a:cubicBezTo>
                    <a:pt x="9" y="3"/>
                    <a:pt x="8" y="1"/>
                    <a:pt x="8" y="1"/>
                  </a:cubicBezTo>
                  <a:cubicBezTo>
                    <a:pt x="9" y="1"/>
                    <a:pt x="9" y="2"/>
                    <a:pt x="10" y="3"/>
                  </a:cubicBezTo>
                  <a:cubicBezTo>
                    <a:pt x="10" y="2"/>
                    <a:pt x="10" y="2"/>
                    <a:pt x="10" y="1"/>
                  </a:cubicBezTo>
                  <a:cubicBezTo>
                    <a:pt x="10" y="1"/>
                    <a:pt x="10" y="3"/>
                    <a:pt x="11" y="3"/>
                  </a:cubicBezTo>
                  <a:cubicBezTo>
                    <a:pt x="12" y="2"/>
                    <a:pt x="11" y="1"/>
                    <a:pt x="11" y="1"/>
                  </a:cubicBezTo>
                  <a:cubicBezTo>
                    <a:pt x="11" y="2"/>
                    <a:pt x="12" y="2"/>
                    <a:pt x="13" y="3"/>
                  </a:cubicBezTo>
                  <a:cubicBezTo>
                    <a:pt x="13" y="2"/>
                    <a:pt x="12" y="1"/>
                    <a:pt x="12" y="1"/>
                  </a:cubicBezTo>
                  <a:cubicBezTo>
                    <a:pt x="14" y="2"/>
                    <a:pt x="16" y="1"/>
                    <a:pt x="16"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76"/>
            <p:cNvSpPr>
              <a:spLocks/>
            </p:cNvSpPr>
            <p:nvPr/>
          </p:nvSpPr>
          <p:spPr bwMode="auto">
            <a:xfrm>
              <a:off x="1946276" y="5275263"/>
              <a:ext cx="525463" cy="120650"/>
            </a:xfrm>
            <a:custGeom>
              <a:avLst/>
              <a:gdLst>
                <a:gd name="T0" fmla="*/ 0 w 13"/>
                <a:gd name="T1" fmla="*/ 0 h 3"/>
                <a:gd name="T2" fmla="*/ 2 w 13"/>
                <a:gd name="T3" fmla="*/ 2 h 3"/>
                <a:gd name="T4" fmla="*/ 2 w 13"/>
                <a:gd name="T5" fmla="*/ 1 h 3"/>
                <a:gd name="T6" fmla="*/ 4 w 13"/>
                <a:gd name="T7" fmla="*/ 2 h 3"/>
                <a:gd name="T8" fmla="*/ 4 w 13"/>
                <a:gd name="T9" fmla="*/ 1 h 3"/>
                <a:gd name="T10" fmla="*/ 6 w 13"/>
                <a:gd name="T11" fmla="*/ 3 h 3"/>
                <a:gd name="T12" fmla="*/ 6 w 13"/>
                <a:gd name="T13" fmla="*/ 1 h 3"/>
                <a:gd name="T14" fmla="*/ 6 w 13"/>
                <a:gd name="T15" fmla="*/ 2 h 3"/>
                <a:gd name="T16" fmla="*/ 6 w 13"/>
                <a:gd name="T17" fmla="*/ 1 h 3"/>
                <a:gd name="T18" fmla="*/ 8 w 13"/>
                <a:gd name="T19" fmla="*/ 2 h 3"/>
                <a:gd name="T20" fmla="*/ 7 w 13"/>
                <a:gd name="T21" fmla="*/ 0 h 3"/>
                <a:gd name="T22" fmla="*/ 9 w 13"/>
                <a:gd name="T23" fmla="*/ 1 h 3"/>
                <a:gd name="T24" fmla="*/ 9 w 13"/>
                <a:gd name="T25" fmla="*/ 0 h 3"/>
                <a:gd name="T26" fmla="*/ 12 w 13"/>
                <a:gd name="T27" fmla="*/ 2 h 3"/>
                <a:gd name="T28" fmla="*/ 11 w 13"/>
                <a:gd name="T29" fmla="*/ 1 h 3"/>
                <a:gd name="T30" fmla="*/ 13 w 1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0" y="0"/>
                  </a:moveTo>
                  <a:cubicBezTo>
                    <a:pt x="1" y="1"/>
                    <a:pt x="1" y="2"/>
                    <a:pt x="2" y="2"/>
                  </a:cubicBezTo>
                  <a:cubicBezTo>
                    <a:pt x="3" y="2"/>
                    <a:pt x="2" y="1"/>
                    <a:pt x="2" y="1"/>
                  </a:cubicBezTo>
                  <a:cubicBezTo>
                    <a:pt x="3" y="1"/>
                    <a:pt x="3" y="2"/>
                    <a:pt x="4" y="2"/>
                  </a:cubicBezTo>
                  <a:cubicBezTo>
                    <a:pt x="5" y="2"/>
                    <a:pt x="4" y="1"/>
                    <a:pt x="4" y="1"/>
                  </a:cubicBezTo>
                  <a:cubicBezTo>
                    <a:pt x="5" y="1"/>
                    <a:pt x="5" y="2"/>
                    <a:pt x="6" y="3"/>
                  </a:cubicBezTo>
                  <a:cubicBezTo>
                    <a:pt x="6" y="2"/>
                    <a:pt x="6" y="2"/>
                    <a:pt x="6" y="1"/>
                  </a:cubicBezTo>
                  <a:cubicBezTo>
                    <a:pt x="6" y="1"/>
                    <a:pt x="6" y="2"/>
                    <a:pt x="6" y="2"/>
                  </a:cubicBezTo>
                  <a:cubicBezTo>
                    <a:pt x="7" y="2"/>
                    <a:pt x="6" y="1"/>
                    <a:pt x="6" y="1"/>
                  </a:cubicBezTo>
                  <a:cubicBezTo>
                    <a:pt x="7" y="1"/>
                    <a:pt x="7" y="2"/>
                    <a:pt x="8" y="2"/>
                  </a:cubicBezTo>
                  <a:cubicBezTo>
                    <a:pt x="8" y="1"/>
                    <a:pt x="7" y="0"/>
                    <a:pt x="7" y="0"/>
                  </a:cubicBezTo>
                  <a:cubicBezTo>
                    <a:pt x="7" y="0"/>
                    <a:pt x="8" y="1"/>
                    <a:pt x="9" y="1"/>
                  </a:cubicBezTo>
                  <a:cubicBezTo>
                    <a:pt x="9" y="1"/>
                    <a:pt x="9" y="0"/>
                    <a:pt x="9" y="0"/>
                  </a:cubicBezTo>
                  <a:cubicBezTo>
                    <a:pt x="10" y="1"/>
                    <a:pt x="10" y="1"/>
                    <a:pt x="12" y="2"/>
                  </a:cubicBezTo>
                  <a:cubicBezTo>
                    <a:pt x="12" y="2"/>
                    <a:pt x="11" y="1"/>
                    <a:pt x="11" y="1"/>
                  </a:cubicBezTo>
                  <a:cubicBezTo>
                    <a:pt x="12" y="1"/>
                    <a:pt x="13" y="1"/>
                    <a:pt x="1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7"/>
            <p:cNvSpPr>
              <a:spLocks/>
            </p:cNvSpPr>
            <p:nvPr/>
          </p:nvSpPr>
          <p:spPr bwMode="auto">
            <a:xfrm>
              <a:off x="2189163" y="5476875"/>
              <a:ext cx="122238" cy="80962"/>
            </a:xfrm>
            <a:custGeom>
              <a:avLst/>
              <a:gdLst>
                <a:gd name="T0" fmla="*/ 0 w 3"/>
                <a:gd name="T1" fmla="*/ 1 h 2"/>
                <a:gd name="T2" fmla="*/ 2 w 3"/>
                <a:gd name="T3" fmla="*/ 0 h 2"/>
                <a:gd name="T4" fmla="*/ 2 w 3"/>
                <a:gd name="T5" fmla="*/ 1 h 2"/>
                <a:gd name="T6" fmla="*/ 3 w 3"/>
                <a:gd name="T7" fmla="*/ 1 h 2"/>
              </a:gdLst>
              <a:ahLst/>
              <a:cxnLst>
                <a:cxn ang="0">
                  <a:pos x="T0" y="T1"/>
                </a:cxn>
                <a:cxn ang="0">
                  <a:pos x="T2" y="T3"/>
                </a:cxn>
                <a:cxn ang="0">
                  <a:pos x="T4" y="T5"/>
                </a:cxn>
                <a:cxn ang="0">
                  <a:pos x="T6" y="T7"/>
                </a:cxn>
              </a:cxnLst>
              <a:rect l="0" t="0" r="r" b="b"/>
              <a:pathLst>
                <a:path w="3" h="2">
                  <a:moveTo>
                    <a:pt x="0" y="1"/>
                  </a:moveTo>
                  <a:cubicBezTo>
                    <a:pt x="1" y="1"/>
                    <a:pt x="2" y="2"/>
                    <a:pt x="2" y="0"/>
                  </a:cubicBezTo>
                  <a:cubicBezTo>
                    <a:pt x="2" y="0"/>
                    <a:pt x="2" y="1"/>
                    <a:pt x="2" y="1"/>
                  </a:cubicBezTo>
                  <a:cubicBezTo>
                    <a:pt x="2" y="0"/>
                    <a:pt x="3" y="1"/>
                    <a:pt x="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78"/>
            <p:cNvSpPr>
              <a:spLocks/>
            </p:cNvSpPr>
            <p:nvPr/>
          </p:nvSpPr>
          <p:spPr bwMode="auto">
            <a:xfrm>
              <a:off x="1381126" y="3168650"/>
              <a:ext cx="1736725" cy="1822450"/>
            </a:xfrm>
            <a:custGeom>
              <a:avLst/>
              <a:gdLst>
                <a:gd name="T0" fmla="*/ 12 w 43"/>
                <a:gd name="T1" fmla="*/ 45 h 45"/>
                <a:gd name="T2" fmla="*/ 5 w 43"/>
                <a:gd name="T3" fmla="*/ 38 h 45"/>
                <a:gd name="T4" fmla="*/ 3 w 43"/>
                <a:gd name="T5" fmla="*/ 28 h 45"/>
                <a:gd name="T6" fmla="*/ 13 w 43"/>
                <a:gd name="T7" fmla="*/ 8 h 45"/>
                <a:gd name="T8" fmla="*/ 36 w 43"/>
                <a:gd name="T9" fmla="*/ 13 h 45"/>
                <a:gd name="T10" fmla="*/ 36 w 43"/>
                <a:gd name="T11" fmla="*/ 41 h 45"/>
                <a:gd name="T12" fmla="*/ 29 w 43"/>
                <a:gd name="T13" fmla="*/ 45 h 45"/>
                <a:gd name="T14" fmla="*/ 26 w 43"/>
                <a:gd name="T15" fmla="*/ 7 h 45"/>
                <a:gd name="T16" fmla="*/ 10 w 43"/>
                <a:gd name="T17" fmla="*/ 40 h 45"/>
                <a:gd name="T18" fmla="*/ 14 w 43"/>
                <a:gd name="T19"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5">
                  <a:moveTo>
                    <a:pt x="12" y="45"/>
                  </a:moveTo>
                  <a:cubicBezTo>
                    <a:pt x="9" y="44"/>
                    <a:pt x="6" y="40"/>
                    <a:pt x="5" y="38"/>
                  </a:cubicBezTo>
                  <a:cubicBezTo>
                    <a:pt x="3" y="35"/>
                    <a:pt x="3" y="32"/>
                    <a:pt x="3" y="28"/>
                  </a:cubicBezTo>
                  <a:cubicBezTo>
                    <a:pt x="2" y="20"/>
                    <a:pt x="6" y="12"/>
                    <a:pt x="13" y="8"/>
                  </a:cubicBezTo>
                  <a:cubicBezTo>
                    <a:pt x="22" y="3"/>
                    <a:pt x="30" y="5"/>
                    <a:pt x="36" y="13"/>
                  </a:cubicBezTo>
                  <a:cubicBezTo>
                    <a:pt x="42" y="22"/>
                    <a:pt x="43" y="33"/>
                    <a:pt x="36" y="41"/>
                  </a:cubicBezTo>
                  <a:cubicBezTo>
                    <a:pt x="34" y="43"/>
                    <a:pt x="31" y="44"/>
                    <a:pt x="29" y="45"/>
                  </a:cubicBezTo>
                  <a:cubicBezTo>
                    <a:pt x="43" y="35"/>
                    <a:pt x="42" y="14"/>
                    <a:pt x="26" y="7"/>
                  </a:cubicBezTo>
                  <a:cubicBezTo>
                    <a:pt x="8" y="0"/>
                    <a:pt x="0" y="29"/>
                    <a:pt x="10" y="40"/>
                  </a:cubicBezTo>
                  <a:cubicBezTo>
                    <a:pt x="11" y="41"/>
                    <a:pt x="13" y="43"/>
                    <a:pt x="14" y="44"/>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79"/>
            <p:cNvSpPr>
              <a:spLocks/>
            </p:cNvSpPr>
            <p:nvPr/>
          </p:nvSpPr>
          <p:spPr bwMode="auto">
            <a:xfrm>
              <a:off x="774701" y="3168650"/>
              <a:ext cx="485775" cy="323850"/>
            </a:xfrm>
            <a:custGeom>
              <a:avLst/>
              <a:gdLst>
                <a:gd name="T0" fmla="*/ 7 w 12"/>
                <a:gd name="T1" fmla="*/ 0 h 8"/>
                <a:gd name="T2" fmla="*/ 0 w 12"/>
                <a:gd name="T3" fmla="*/ 8 h 8"/>
                <a:gd name="T4" fmla="*/ 8 w 12"/>
                <a:gd name="T5" fmla="*/ 0 h 8"/>
                <a:gd name="T6" fmla="*/ 12 w 12"/>
                <a:gd name="T7" fmla="*/ 6 h 8"/>
                <a:gd name="T8" fmla="*/ 9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9" y="4"/>
                    <a:pt x="4" y="8"/>
                    <a:pt x="0" y="8"/>
                  </a:cubicBezTo>
                  <a:cubicBezTo>
                    <a:pt x="4" y="8"/>
                    <a:pt x="9" y="4"/>
                    <a:pt x="8" y="0"/>
                  </a:cubicBezTo>
                  <a:cubicBezTo>
                    <a:pt x="8" y="2"/>
                    <a:pt x="10" y="6"/>
                    <a:pt x="12" y="6"/>
                  </a:cubicBezTo>
                  <a:cubicBezTo>
                    <a:pt x="10" y="6"/>
                    <a:pt x="9" y="2"/>
                    <a:pt x="9"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80"/>
            <p:cNvSpPr>
              <a:spLocks/>
            </p:cNvSpPr>
            <p:nvPr/>
          </p:nvSpPr>
          <p:spPr bwMode="auto">
            <a:xfrm>
              <a:off x="3805238" y="2601913"/>
              <a:ext cx="201613" cy="323850"/>
            </a:xfrm>
            <a:custGeom>
              <a:avLst/>
              <a:gdLst>
                <a:gd name="T0" fmla="*/ 0 w 5"/>
                <a:gd name="T1" fmla="*/ 1 h 8"/>
                <a:gd name="T2" fmla="*/ 5 w 5"/>
                <a:gd name="T3" fmla="*/ 8 h 8"/>
                <a:gd name="T4" fmla="*/ 0 w 5"/>
                <a:gd name="T5" fmla="*/ 0 h 8"/>
              </a:gdLst>
              <a:ahLst/>
              <a:cxnLst>
                <a:cxn ang="0">
                  <a:pos x="T0" y="T1"/>
                </a:cxn>
                <a:cxn ang="0">
                  <a:pos x="T2" y="T3"/>
                </a:cxn>
                <a:cxn ang="0">
                  <a:pos x="T4" y="T5"/>
                </a:cxn>
              </a:cxnLst>
              <a:rect l="0" t="0" r="r" b="b"/>
              <a:pathLst>
                <a:path w="5" h="8">
                  <a:moveTo>
                    <a:pt x="0" y="1"/>
                  </a:moveTo>
                  <a:cubicBezTo>
                    <a:pt x="0" y="3"/>
                    <a:pt x="2" y="7"/>
                    <a:pt x="5" y="8"/>
                  </a:cubicBezTo>
                  <a:cubicBezTo>
                    <a:pt x="2" y="8"/>
                    <a:pt x="0" y="3"/>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1"/>
            <p:cNvSpPr>
              <a:spLocks/>
            </p:cNvSpPr>
            <p:nvPr/>
          </p:nvSpPr>
          <p:spPr bwMode="auto">
            <a:xfrm>
              <a:off x="3441701" y="3533775"/>
              <a:ext cx="201613" cy="282575"/>
            </a:xfrm>
            <a:custGeom>
              <a:avLst/>
              <a:gdLst>
                <a:gd name="T0" fmla="*/ 0 w 5"/>
                <a:gd name="T1" fmla="*/ 0 h 7"/>
                <a:gd name="T2" fmla="*/ 5 w 5"/>
                <a:gd name="T3" fmla="*/ 5 h 7"/>
                <a:gd name="T4" fmla="*/ 0 w 5"/>
                <a:gd name="T5" fmla="*/ 0 h 7"/>
              </a:gdLst>
              <a:ahLst/>
              <a:cxnLst>
                <a:cxn ang="0">
                  <a:pos x="T0" y="T1"/>
                </a:cxn>
                <a:cxn ang="0">
                  <a:pos x="T2" y="T3"/>
                </a:cxn>
                <a:cxn ang="0">
                  <a:pos x="T4" y="T5"/>
                </a:cxn>
              </a:cxnLst>
              <a:rect l="0" t="0" r="r" b="b"/>
              <a:pathLst>
                <a:path w="5" h="7">
                  <a:moveTo>
                    <a:pt x="0" y="0"/>
                  </a:moveTo>
                  <a:cubicBezTo>
                    <a:pt x="0" y="2"/>
                    <a:pt x="2" y="7"/>
                    <a:pt x="5" y="5"/>
                  </a:cubicBezTo>
                  <a:cubicBezTo>
                    <a:pt x="2" y="6"/>
                    <a:pt x="0" y="2"/>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5325135" y="2365173"/>
            <a:ext cx="5365519" cy="3416320"/>
          </a:xfrm>
          <a:prstGeom prst="rect">
            <a:avLst/>
          </a:prstGeom>
          <a:noFill/>
          <a:effectLst/>
        </p:spPr>
        <p:txBody>
          <a:bodyPr wrap="square" rtlCol="0">
            <a:spAutoFit/>
          </a:bodyPr>
          <a:lstStyle/>
          <a:p>
            <a:r>
              <a:rPr lang="vi-VN" sz="3600" smtClean="0">
                <a:latin typeface="+mj-lt"/>
              </a:rPr>
              <a:t>Wix </a:t>
            </a:r>
            <a:r>
              <a:rPr lang="vi-VN" sz="3600">
                <a:latin typeface="+mj-lt"/>
              </a:rPr>
              <a:t>là của một trong những nhà xây dựng trang web đã nhìn thấy </a:t>
            </a:r>
            <a:r>
              <a:rPr lang="vi-VN" sz="3600" smtClean="0">
                <a:latin typeface="+mj-lt"/>
              </a:rPr>
              <a:t>một </a:t>
            </a:r>
            <a:r>
              <a:rPr lang="vi-VN" sz="3600">
                <a:latin typeface="+mj-lt"/>
              </a:rPr>
              <a:t>sự gia tăng sao băng trong sự hấp thu trong một khoảng thời gian tương đối ngắn.</a:t>
            </a:r>
            <a:endParaRPr lang="zh-CN" altLang="en-US" sz="3600" dirty="0">
              <a:solidFill>
                <a:prstClr val="black">
                  <a:lumMod val="95000"/>
                  <a:lumOff val="5000"/>
                </a:prstClr>
              </a:solidFill>
              <a:latin typeface="+mj-lt"/>
              <a:ea typeface="Arial Unicode MS" panose="020B0604020202020204" pitchFamily="34" charset="-122"/>
            </a:endParaRPr>
          </a:p>
        </p:txBody>
      </p:sp>
    </p:spTree>
    <p:extLst>
      <p:ext uri="{BB962C8B-B14F-4D97-AF65-F5344CB8AC3E}">
        <p14:creationId xmlns:p14="http://schemas.microsoft.com/office/powerpoint/2010/main" val="8585970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par>
                          <p:cTn id="12" fill="hold">
                            <p:stCondLst>
                              <p:cond delay="2500"/>
                            </p:stCondLst>
                            <p:childTnLst>
                              <p:par>
                                <p:cTn id="13" presetID="22" presetClass="entr" presetSubtype="1"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up)">
                                      <p:cBhvr>
                                        <p:cTn id="1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830997"/>
          </a:xfrm>
          <a:prstGeom prst="rect">
            <a:avLst/>
          </a:prstGeom>
          <a:noFill/>
        </p:spPr>
        <p:txBody>
          <a:bodyPr wrap="square" rtlCol="0">
            <a:spAutoFit/>
          </a:bodyPr>
          <a:lstStyle/>
          <a:p>
            <a:pPr algn="ctr"/>
            <a:r>
              <a:rPr lang="en-US" altLang="zh-CN" sz="4800" b="1"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WIX là gì?</a:t>
            </a:r>
            <a:endParaRPr lang="zh-CN" altLang="en-US" sz="48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4" name="椭圆 31"/>
          <p:cNvSpPr/>
          <p:nvPr/>
        </p:nvSpPr>
        <p:spPr>
          <a:xfrm>
            <a:off x="4367873" y="1801906"/>
            <a:ext cx="7559668" cy="4370294"/>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grpSp>
        <p:nvGrpSpPr>
          <p:cNvPr id="5" name="组合 6"/>
          <p:cNvGrpSpPr/>
          <p:nvPr/>
        </p:nvGrpSpPr>
        <p:grpSpPr>
          <a:xfrm>
            <a:off x="732498" y="1912076"/>
            <a:ext cx="3313113" cy="2997199"/>
            <a:chOff x="774701" y="2601913"/>
            <a:chExt cx="3313113" cy="2997199"/>
          </a:xfrm>
          <a:solidFill>
            <a:srgbClr val="262626"/>
          </a:solidFill>
        </p:grpSpPr>
        <p:sp>
          <p:nvSpPr>
            <p:cNvPr id="6" name="Freeform 165"/>
            <p:cNvSpPr>
              <a:spLocks noEditPoints="1"/>
            </p:cNvSpPr>
            <p:nvPr/>
          </p:nvSpPr>
          <p:spPr bwMode="auto">
            <a:xfrm>
              <a:off x="1503363" y="3411538"/>
              <a:ext cx="1535113" cy="1620837"/>
            </a:xfrm>
            <a:custGeom>
              <a:avLst/>
              <a:gdLst>
                <a:gd name="T0" fmla="*/ 10 w 38"/>
                <a:gd name="T1" fmla="*/ 39 h 40"/>
                <a:gd name="T2" fmla="*/ 8 w 38"/>
                <a:gd name="T3" fmla="*/ 37 h 40"/>
                <a:gd name="T4" fmla="*/ 5 w 38"/>
                <a:gd name="T5" fmla="*/ 34 h 40"/>
                <a:gd name="T6" fmla="*/ 2 w 38"/>
                <a:gd name="T7" fmla="*/ 29 h 40"/>
                <a:gd name="T8" fmla="*/ 0 w 38"/>
                <a:gd name="T9" fmla="*/ 22 h 40"/>
                <a:gd name="T10" fmla="*/ 1 w 38"/>
                <a:gd name="T11" fmla="*/ 15 h 40"/>
                <a:gd name="T12" fmla="*/ 2 w 38"/>
                <a:gd name="T13" fmla="*/ 12 h 40"/>
                <a:gd name="T14" fmla="*/ 3 w 38"/>
                <a:gd name="T15" fmla="*/ 9 h 40"/>
                <a:gd name="T16" fmla="*/ 5 w 38"/>
                <a:gd name="T17" fmla="*/ 6 h 40"/>
                <a:gd name="T18" fmla="*/ 7 w 38"/>
                <a:gd name="T19" fmla="*/ 4 h 40"/>
                <a:gd name="T20" fmla="*/ 10 w 38"/>
                <a:gd name="T21" fmla="*/ 2 h 40"/>
                <a:gd name="T22" fmla="*/ 13 w 38"/>
                <a:gd name="T23" fmla="*/ 1 h 40"/>
                <a:gd name="T24" fmla="*/ 16 w 38"/>
                <a:gd name="T25" fmla="*/ 0 h 40"/>
                <a:gd name="T26" fmla="*/ 20 w 38"/>
                <a:gd name="T27" fmla="*/ 0 h 40"/>
                <a:gd name="T28" fmla="*/ 23 w 38"/>
                <a:gd name="T29" fmla="*/ 0 h 40"/>
                <a:gd name="T30" fmla="*/ 26 w 38"/>
                <a:gd name="T31" fmla="*/ 1 h 40"/>
                <a:gd name="T32" fmla="*/ 32 w 38"/>
                <a:gd name="T33" fmla="*/ 5 h 40"/>
                <a:gd name="T34" fmla="*/ 34 w 38"/>
                <a:gd name="T35" fmla="*/ 7 h 40"/>
                <a:gd name="T36" fmla="*/ 36 w 38"/>
                <a:gd name="T37" fmla="*/ 10 h 40"/>
                <a:gd name="T38" fmla="*/ 38 w 38"/>
                <a:gd name="T39" fmla="*/ 17 h 40"/>
                <a:gd name="T40" fmla="*/ 38 w 38"/>
                <a:gd name="T41" fmla="*/ 20 h 40"/>
                <a:gd name="T42" fmla="*/ 38 w 38"/>
                <a:gd name="T43" fmla="*/ 23 h 40"/>
                <a:gd name="T44" fmla="*/ 36 w 38"/>
                <a:gd name="T45" fmla="*/ 30 h 40"/>
                <a:gd name="T46" fmla="*/ 32 w 38"/>
                <a:gd name="T47" fmla="*/ 36 h 40"/>
                <a:gd name="T48" fmla="*/ 27 w 38"/>
                <a:gd name="T49" fmla="*/ 40 h 40"/>
                <a:gd name="T50" fmla="*/ 27 w 38"/>
                <a:gd name="T51" fmla="*/ 40 h 40"/>
                <a:gd name="T52" fmla="*/ 27 w 38"/>
                <a:gd name="T53" fmla="*/ 40 h 40"/>
                <a:gd name="T54" fmla="*/ 23 w 38"/>
                <a:gd name="T55" fmla="*/ 39 h 40"/>
                <a:gd name="T56" fmla="*/ 19 w 38"/>
                <a:gd name="T57" fmla="*/ 39 h 40"/>
                <a:gd name="T58" fmla="*/ 10 w 38"/>
                <a:gd name="T59" fmla="*/ 39 h 40"/>
                <a:gd name="T60" fmla="*/ 10 w 38"/>
                <a:gd name="T61" fmla="*/ 39 h 40"/>
                <a:gd name="T62" fmla="*/ 10 w 38"/>
                <a:gd name="T63" fmla="*/ 39 h 40"/>
                <a:gd name="T64" fmla="*/ 19 w 38"/>
                <a:gd name="T65" fmla="*/ 38 h 40"/>
                <a:gd name="T66" fmla="*/ 23 w 38"/>
                <a:gd name="T67" fmla="*/ 38 h 40"/>
                <a:gd name="T68" fmla="*/ 27 w 38"/>
                <a:gd name="T69" fmla="*/ 39 h 40"/>
                <a:gd name="T70" fmla="*/ 27 w 38"/>
                <a:gd name="T71" fmla="*/ 39 h 40"/>
                <a:gd name="T72" fmla="*/ 31 w 38"/>
                <a:gd name="T73" fmla="*/ 35 h 40"/>
                <a:gd name="T74" fmla="*/ 34 w 38"/>
                <a:gd name="T75" fmla="*/ 29 h 40"/>
                <a:gd name="T76" fmla="*/ 36 w 38"/>
                <a:gd name="T77" fmla="*/ 23 h 40"/>
                <a:gd name="T78" fmla="*/ 37 w 38"/>
                <a:gd name="T79" fmla="*/ 20 h 40"/>
                <a:gd name="T80" fmla="*/ 36 w 38"/>
                <a:gd name="T81" fmla="*/ 17 h 40"/>
                <a:gd name="T82" fmla="*/ 35 w 38"/>
                <a:gd name="T83" fmla="*/ 11 h 40"/>
                <a:gd name="T84" fmla="*/ 33 w 38"/>
                <a:gd name="T85" fmla="*/ 8 h 40"/>
                <a:gd name="T86" fmla="*/ 31 w 38"/>
                <a:gd name="T87" fmla="*/ 5 h 40"/>
                <a:gd name="T88" fmla="*/ 26 w 38"/>
                <a:gd name="T89" fmla="*/ 2 h 40"/>
                <a:gd name="T90" fmla="*/ 23 w 38"/>
                <a:gd name="T91" fmla="*/ 1 h 40"/>
                <a:gd name="T92" fmla="*/ 20 w 38"/>
                <a:gd name="T93" fmla="*/ 1 h 40"/>
                <a:gd name="T94" fmla="*/ 17 w 38"/>
                <a:gd name="T95" fmla="*/ 1 h 40"/>
                <a:gd name="T96" fmla="*/ 13 w 38"/>
                <a:gd name="T97" fmla="*/ 1 h 40"/>
                <a:gd name="T98" fmla="*/ 10 w 38"/>
                <a:gd name="T99" fmla="*/ 3 h 40"/>
                <a:gd name="T100" fmla="*/ 8 w 38"/>
                <a:gd name="T101" fmla="*/ 5 h 40"/>
                <a:gd name="T102" fmla="*/ 6 w 38"/>
                <a:gd name="T103" fmla="*/ 7 h 40"/>
                <a:gd name="T104" fmla="*/ 4 w 38"/>
                <a:gd name="T105" fmla="*/ 10 h 40"/>
                <a:gd name="T106" fmla="*/ 3 w 38"/>
                <a:gd name="T107" fmla="*/ 13 h 40"/>
                <a:gd name="T108" fmla="*/ 2 w 38"/>
                <a:gd name="T109" fmla="*/ 16 h 40"/>
                <a:gd name="T110" fmla="*/ 2 w 38"/>
                <a:gd name="T111" fmla="*/ 22 h 40"/>
                <a:gd name="T112" fmla="*/ 3 w 38"/>
                <a:gd name="T113" fmla="*/ 28 h 40"/>
                <a:gd name="T114" fmla="*/ 6 w 38"/>
                <a:gd name="T115" fmla="*/ 34 h 40"/>
                <a:gd name="T116" fmla="*/ 8 w 38"/>
                <a:gd name="T117" fmla="*/ 36 h 40"/>
                <a:gd name="T118" fmla="*/ 10 w 38"/>
                <a:gd name="T11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 h="40">
                  <a:moveTo>
                    <a:pt x="10" y="39"/>
                  </a:moveTo>
                  <a:cubicBezTo>
                    <a:pt x="8" y="37"/>
                    <a:pt x="8" y="37"/>
                    <a:pt x="8" y="37"/>
                  </a:cubicBezTo>
                  <a:cubicBezTo>
                    <a:pt x="7" y="36"/>
                    <a:pt x="6" y="35"/>
                    <a:pt x="5" y="34"/>
                  </a:cubicBezTo>
                  <a:cubicBezTo>
                    <a:pt x="4" y="33"/>
                    <a:pt x="3" y="31"/>
                    <a:pt x="2" y="29"/>
                  </a:cubicBezTo>
                  <a:cubicBezTo>
                    <a:pt x="1" y="26"/>
                    <a:pt x="1" y="24"/>
                    <a:pt x="0" y="22"/>
                  </a:cubicBezTo>
                  <a:cubicBezTo>
                    <a:pt x="0" y="20"/>
                    <a:pt x="0" y="18"/>
                    <a:pt x="1" y="15"/>
                  </a:cubicBezTo>
                  <a:cubicBezTo>
                    <a:pt x="1" y="14"/>
                    <a:pt x="1" y="13"/>
                    <a:pt x="2" y="12"/>
                  </a:cubicBezTo>
                  <a:cubicBezTo>
                    <a:pt x="2" y="11"/>
                    <a:pt x="2" y="10"/>
                    <a:pt x="3" y="9"/>
                  </a:cubicBezTo>
                  <a:cubicBezTo>
                    <a:pt x="4" y="8"/>
                    <a:pt x="4" y="7"/>
                    <a:pt x="5" y="6"/>
                  </a:cubicBezTo>
                  <a:cubicBezTo>
                    <a:pt x="7" y="4"/>
                    <a:pt x="7" y="4"/>
                    <a:pt x="7" y="4"/>
                  </a:cubicBezTo>
                  <a:cubicBezTo>
                    <a:pt x="10" y="2"/>
                    <a:pt x="10" y="2"/>
                    <a:pt x="10" y="2"/>
                  </a:cubicBezTo>
                  <a:cubicBezTo>
                    <a:pt x="11" y="2"/>
                    <a:pt x="12" y="1"/>
                    <a:pt x="13" y="1"/>
                  </a:cubicBezTo>
                  <a:cubicBezTo>
                    <a:pt x="14" y="0"/>
                    <a:pt x="15" y="0"/>
                    <a:pt x="16" y="0"/>
                  </a:cubicBezTo>
                  <a:cubicBezTo>
                    <a:pt x="18" y="0"/>
                    <a:pt x="19" y="0"/>
                    <a:pt x="20" y="0"/>
                  </a:cubicBezTo>
                  <a:cubicBezTo>
                    <a:pt x="21" y="0"/>
                    <a:pt x="22" y="0"/>
                    <a:pt x="23" y="0"/>
                  </a:cubicBezTo>
                  <a:cubicBezTo>
                    <a:pt x="24" y="1"/>
                    <a:pt x="25" y="1"/>
                    <a:pt x="26" y="1"/>
                  </a:cubicBezTo>
                  <a:cubicBezTo>
                    <a:pt x="28" y="2"/>
                    <a:pt x="30" y="3"/>
                    <a:pt x="32" y="5"/>
                  </a:cubicBezTo>
                  <a:cubicBezTo>
                    <a:pt x="33" y="6"/>
                    <a:pt x="34" y="6"/>
                    <a:pt x="34" y="7"/>
                  </a:cubicBezTo>
                  <a:cubicBezTo>
                    <a:pt x="35" y="8"/>
                    <a:pt x="35" y="9"/>
                    <a:pt x="36" y="10"/>
                  </a:cubicBezTo>
                  <a:cubicBezTo>
                    <a:pt x="37" y="12"/>
                    <a:pt x="37" y="14"/>
                    <a:pt x="38" y="17"/>
                  </a:cubicBezTo>
                  <a:cubicBezTo>
                    <a:pt x="38" y="18"/>
                    <a:pt x="38" y="19"/>
                    <a:pt x="38" y="20"/>
                  </a:cubicBezTo>
                  <a:cubicBezTo>
                    <a:pt x="38" y="21"/>
                    <a:pt x="38" y="22"/>
                    <a:pt x="38" y="23"/>
                  </a:cubicBezTo>
                  <a:cubicBezTo>
                    <a:pt x="37" y="26"/>
                    <a:pt x="36" y="28"/>
                    <a:pt x="36" y="30"/>
                  </a:cubicBezTo>
                  <a:cubicBezTo>
                    <a:pt x="35" y="32"/>
                    <a:pt x="34" y="34"/>
                    <a:pt x="32" y="36"/>
                  </a:cubicBezTo>
                  <a:cubicBezTo>
                    <a:pt x="31" y="37"/>
                    <a:pt x="29" y="39"/>
                    <a:pt x="27" y="40"/>
                  </a:cubicBezTo>
                  <a:cubicBezTo>
                    <a:pt x="27" y="40"/>
                    <a:pt x="27" y="40"/>
                    <a:pt x="27" y="40"/>
                  </a:cubicBezTo>
                  <a:cubicBezTo>
                    <a:pt x="27" y="40"/>
                    <a:pt x="27" y="40"/>
                    <a:pt x="27" y="40"/>
                  </a:cubicBezTo>
                  <a:cubicBezTo>
                    <a:pt x="25" y="40"/>
                    <a:pt x="24" y="39"/>
                    <a:pt x="23" y="39"/>
                  </a:cubicBezTo>
                  <a:cubicBezTo>
                    <a:pt x="21" y="39"/>
                    <a:pt x="20" y="39"/>
                    <a:pt x="19" y="39"/>
                  </a:cubicBezTo>
                  <a:cubicBezTo>
                    <a:pt x="16" y="39"/>
                    <a:pt x="13" y="39"/>
                    <a:pt x="10" y="39"/>
                  </a:cubicBezTo>
                  <a:cubicBezTo>
                    <a:pt x="10" y="39"/>
                    <a:pt x="10" y="39"/>
                    <a:pt x="10" y="39"/>
                  </a:cubicBezTo>
                  <a:close/>
                  <a:moveTo>
                    <a:pt x="10" y="39"/>
                  </a:moveTo>
                  <a:cubicBezTo>
                    <a:pt x="13" y="38"/>
                    <a:pt x="16" y="38"/>
                    <a:pt x="19" y="38"/>
                  </a:cubicBezTo>
                  <a:cubicBezTo>
                    <a:pt x="20" y="38"/>
                    <a:pt x="21" y="38"/>
                    <a:pt x="23" y="38"/>
                  </a:cubicBezTo>
                  <a:cubicBezTo>
                    <a:pt x="24" y="38"/>
                    <a:pt x="26" y="39"/>
                    <a:pt x="27" y="39"/>
                  </a:cubicBezTo>
                  <a:cubicBezTo>
                    <a:pt x="27" y="39"/>
                    <a:pt x="27" y="39"/>
                    <a:pt x="27" y="39"/>
                  </a:cubicBezTo>
                  <a:cubicBezTo>
                    <a:pt x="28" y="38"/>
                    <a:pt x="30" y="37"/>
                    <a:pt x="31" y="35"/>
                  </a:cubicBezTo>
                  <a:cubicBezTo>
                    <a:pt x="32" y="33"/>
                    <a:pt x="33" y="31"/>
                    <a:pt x="34" y="29"/>
                  </a:cubicBezTo>
                  <a:cubicBezTo>
                    <a:pt x="35" y="27"/>
                    <a:pt x="36" y="25"/>
                    <a:pt x="36" y="23"/>
                  </a:cubicBezTo>
                  <a:cubicBezTo>
                    <a:pt x="36" y="22"/>
                    <a:pt x="36" y="21"/>
                    <a:pt x="37" y="20"/>
                  </a:cubicBezTo>
                  <a:cubicBezTo>
                    <a:pt x="37" y="19"/>
                    <a:pt x="37" y="18"/>
                    <a:pt x="36" y="17"/>
                  </a:cubicBezTo>
                  <a:cubicBezTo>
                    <a:pt x="36" y="15"/>
                    <a:pt x="36" y="13"/>
                    <a:pt x="35" y="11"/>
                  </a:cubicBezTo>
                  <a:cubicBezTo>
                    <a:pt x="34" y="10"/>
                    <a:pt x="34" y="9"/>
                    <a:pt x="33" y="8"/>
                  </a:cubicBezTo>
                  <a:cubicBezTo>
                    <a:pt x="33" y="7"/>
                    <a:pt x="32" y="6"/>
                    <a:pt x="31" y="5"/>
                  </a:cubicBezTo>
                  <a:cubicBezTo>
                    <a:pt x="30" y="4"/>
                    <a:pt x="28" y="3"/>
                    <a:pt x="26" y="2"/>
                  </a:cubicBezTo>
                  <a:cubicBezTo>
                    <a:pt x="25" y="1"/>
                    <a:pt x="24" y="1"/>
                    <a:pt x="23" y="1"/>
                  </a:cubicBezTo>
                  <a:cubicBezTo>
                    <a:pt x="22" y="1"/>
                    <a:pt x="21" y="1"/>
                    <a:pt x="20" y="1"/>
                  </a:cubicBezTo>
                  <a:cubicBezTo>
                    <a:pt x="19" y="0"/>
                    <a:pt x="18" y="0"/>
                    <a:pt x="17" y="1"/>
                  </a:cubicBezTo>
                  <a:cubicBezTo>
                    <a:pt x="15" y="1"/>
                    <a:pt x="14" y="1"/>
                    <a:pt x="13" y="1"/>
                  </a:cubicBezTo>
                  <a:cubicBezTo>
                    <a:pt x="12" y="2"/>
                    <a:pt x="11" y="2"/>
                    <a:pt x="10" y="3"/>
                  </a:cubicBezTo>
                  <a:cubicBezTo>
                    <a:pt x="8" y="5"/>
                    <a:pt x="8" y="5"/>
                    <a:pt x="8" y="5"/>
                  </a:cubicBezTo>
                  <a:cubicBezTo>
                    <a:pt x="6" y="7"/>
                    <a:pt x="6" y="7"/>
                    <a:pt x="6" y="7"/>
                  </a:cubicBezTo>
                  <a:cubicBezTo>
                    <a:pt x="5" y="8"/>
                    <a:pt x="5" y="9"/>
                    <a:pt x="4" y="10"/>
                  </a:cubicBezTo>
                  <a:cubicBezTo>
                    <a:pt x="3" y="11"/>
                    <a:pt x="3" y="12"/>
                    <a:pt x="3" y="13"/>
                  </a:cubicBezTo>
                  <a:cubicBezTo>
                    <a:pt x="2" y="14"/>
                    <a:pt x="2" y="15"/>
                    <a:pt x="2" y="16"/>
                  </a:cubicBezTo>
                  <a:cubicBezTo>
                    <a:pt x="1" y="18"/>
                    <a:pt x="1" y="20"/>
                    <a:pt x="2" y="22"/>
                  </a:cubicBezTo>
                  <a:cubicBezTo>
                    <a:pt x="2" y="24"/>
                    <a:pt x="2" y="26"/>
                    <a:pt x="3" y="28"/>
                  </a:cubicBezTo>
                  <a:cubicBezTo>
                    <a:pt x="4" y="30"/>
                    <a:pt x="5" y="32"/>
                    <a:pt x="6" y="34"/>
                  </a:cubicBezTo>
                  <a:cubicBezTo>
                    <a:pt x="7" y="35"/>
                    <a:pt x="7" y="36"/>
                    <a:pt x="8" y="36"/>
                  </a:cubicBezTo>
                  <a:lnTo>
                    <a:pt x="10" y="39"/>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7" name="Freeform 166"/>
            <p:cNvSpPr>
              <a:spLocks/>
            </p:cNvSpPr>
            <p:nvPr/>
          </p:nvSpPr>
          <p:spPr bwMode="auto">
            <a:xfrm>
              <a:off x="1866901" y="3978275"/>
              <a:ext cx="766763" cy="1012825"/>
            </a:xfrm>
            <a:custGeom>
              <a:avLst/>
              <a:gdLst>
                <a:gd name="T0" fmla="*/ 5 w 19"/>
                <a:gd name="T1" fmla="*/ 24 h 25"/>
                <a:gd name="T2" fmla="*/ 3 w 19"/>
                <a:gd name="T3" fmla="*/ 21 h 25"/>
                <a:gd name="T4" fmla="*/ 1 w 19"/>
                <a:gd name="T5" fmla="*/ 11 h 25"/>
                <a:gd name="T6" fmla="*/ 1 w 19"/>
                <a:gd name="T7" fmla="*/ 4 h 25"/>
                <a:gd name="T8" fmla="*/ 2 w 19"/>
                <a:gd name="T9" fmla="*/ 2 h 25"/>
                <a:gd name="T10" fmla="*/ 3 w 19"/>
                <a:gd name="T11" fmla="*/ 2 h 25"/>
                <a:gd name="T12" fmla="*/ 4 w 19"/>
                <a:gd name="T13" fmla="*/ 1 h 25"/>
                <a:gd name="T14" fmla="*/ 6 w 19"/>
                <a:gd name="T15" fmla="*/ 2 h 25"/>
                <a:gd name="T16" fmla="*/ 6 w 19"/>
                <a:gd name="T17" fmla="*/ 4 h 25"/>
                <a:gd name="T18" fmla="*/ 5 w 19"/>
                <a:gd name="T19" fmla="*/ 5 h 25"/>
                <a:gd name="T20" fmla="*/ 4 w 19"/>
                <a:gd name="T21" fmla="*/ 5 h 25"/>
                <a:gd name="T22" fmla="*/ 3 w 19"/>
                <a:gd name="T23" fmla="*/ 3 h 25"/>
                <a:gd name="T24" fmla="*/ 7 w 19"/>
                <a:gd name="T25" fmla="*/ 1 h 25"/>
                <a:gd name="T26" fmla="*/ 11 w 19"/>
                <a:gd name="T27" fmla="*/ 3 h 25"/>
                <a:gd name="T28" fmla="*/ 10 w 19"/>
                <a:gd name="T29" fmla="*/ 5 h 25"/>
                <a:gd name="T30" fmla="*/ 9 w 19"/>
                <a:gd name="T31" fmla="*/ 5 h 25"/>
                <a:gd name="T32" fmla="*/ 8 w 19"/>
                <a:gd name="T33" fmla="*/ 4 h 25"/>
                <a:gd name="T34" fmla="*/ 8 w 19"/>
                <a:gd name="T35" fmla="*/ 2 h 25"/>
                <a:gd name="T36" fmla="*/ 10 w 19"/>
                <a:gd name="T37" fmla="*/ 1 h 25"/>
                <a:gd name="T38" fmla="*/ 12 w 19"/>
                <a:gd name="T39" fmla="*/ 0 h 25"/>
                <a:gd name="T40" fmla="*/ 13 w 19"/>
                <a:gd name="T41" fmla="*/ 0 h 25"/>
                <a:gd name="T42" fmla="*/ 14 w 19"/>
                <a:gd name="T43" fmla="*/ 1 h 25"/>
                <a:gd name="T44" fmla="*/ 16 w 19"/>
                <a:gd name="T45" fmla="*/ 3 h 25"/>
                <a:gd name="T46" fmla="*/ 14 w 19"/>
                <a:gd name="T47" fmla="*/ 5 h 25"/>
                <a:gd name="T48" fmla="*/ 13 w 19"/>
                <a:gd name="T49" fmla="*/ 5 h 25"/>
                <a:gd name="T50" fmla="*/ 12 w 19"/>
                <a:gd name="T51" fmla="*/ 3 h 25"/>
                <a:gd name="T52" fmla="*/ 13 w 19"/>
                <a:gd name="T53" fmla="*/ 1 h 25"/>
                <a:gd name="T54" fmla="*/ 17 w 19"/>
                <a:gd name="T55" fmla="*/ 1 h 25"/>
                <a:gd name="T56" fmla="*/ 19 w 19"/>
                <a:gd name="T57" fmla="*/ 5 h 25"/>
                <a:gd name="T58" fmla="*/ 17 w 19"/>
                <a:gd name="T59" fmla="*/ 12 h 25"/>
                <a:gd name="T60" fmla="*/ 12 w 19"/>
                <a:gd name="T61" fmla="*/ 24 h 25"/>
                <a:gd name="T62" fmla="*/ 12 w 19"/>
                <a:gd name="T63" fmla="*/ 25 h 25"/>
                <a:gd name="T64" fmla="*/ 12 w 19"/>
                <a:gd name="T65" fmla="*/ 24 h 25"/>
                <a:gd name="T66" fmla="*/ 15 w 19"/>
                <a:gd name="T67" fmla="*/ 11 h 25"/>
                <a:gd name="T68" fmla="*/ 17 w 19"/>
                <a:gd name="T69" fmla="*/ 5 h 25"/>
                <a:gd name="T70" fmla="*/ 16 w 19"/>
                <a:gd name="T71" fmla="*/ 2 h 25"/>
                <a:gd name="T72" fmla="*/ 14 w 19"/>
                <a:gd name="T73" fmla="*/ 2 h 25"/>
                <a:gd name="T74" fmla="*/ 13 w 19"/>
                <a:gd name="T75" fmla="*/ 3 h 25"/>
                <a:gd name="T76" fmla="*/ 13 w 19"/>
                <a:gd name="T77" fmla="*/ 3 h 25"/>
                <a:gd name="T78" fmla="*/ 14 w 19"/>
                <a:gd name="T79" fmla="*/ 4 h 25"/>
                <a:gd name="T80" fmla="*/ 14 w 19"/>
                <a:gd name="T81" fmla="*/ 4 h 25"/>
                <a:gd name="T82" fmla="*/ 14 w 19"/>
                <a:gd name="T83" fmla="*/ 3 h 25"/>
                <a:gd name="T84" fmla="*/ 14 w 19"/>
                <a:gd name="T85" fmla="*/ 2 h 25"/>
                <a:gd name="T86" fmla="*/ 10 w 19"/>
                <a:gd name="T87" fmla="*/ 2 h 25"/>
                <a:gd name="T88" fmla="*/ 9 w 19"/>
                <a:gd name="T89" fmla="*/ 4 h 25"/>
                <a:gd name="T90" fmla="*/ 10 w 19"/>
                <a:gd name="T91" fmla="*/ 4 h 25"/>
                <a:gd name="T92" fmla="*/ 10 w 19"/>
                <a:gd name="T93" fmla="*/ 3 h 25"/>
                <a:gd name="T94" fmla="*/ 7 w 19"/>
                <a:gd name="T95" fmla="*/ 1 h 25"/>
                <a:gd name="T96" fmla="*/ 4 w 19"/>
                <a:gd name="T97" fmla="*/ 3 h 25"/>
                <a:gd name="T98" fmla="*/ 5 w 19"/>
                <a:gd name="T99" fmla="*/ 4 h 25"/>
                <a:gd name="T100" fmla="*/ 4 w 19"/>
                <a:gd name="T101" fmla="*/ 2 h 25"/>
                <a:gd name="T102" fmla="*/ 2 w 19"/>
                <a:gd name="T103" fmla="*/ 4 h 25"/>
                <a:gd name="T104" fmla="*/ 2 w 19"/>
                <a:gd name="T105" fmla="*/ 11 h 25"/>
                <a:gd name="T106" fmla="*/ 3 w 19"/>
                <a:gd name="T107" fmla="*/ 16 h 25"/>
                <a:gd name="T108" fmla="*/ 4 w 19"/>
                <a:gd name="T109" fmla="*/ 21 h 25"/>
                <a:gd name="T110" fmla="*/ 5 w 19"/>
                <a:gd name="T111" fmla="*/ 24 h 25"/>
                <a:gd name="T112" fmla="*/ 5 w 19"/>
                <a:gd name="T113" fmla="*/ 24 h 25"/>
                <a:gd name="T114" fmla="*/ 5 w 19"/>
                <a:gd name="T115"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 h="25">
                  <a:moveTo>
                    <a:pt x="5" y="24"/>
                  </a:moveTo>
                  <a:cubicBezTo>
                    <a:pt x="5" y="24"/>
                    <a:pt x="4" y="23"/>
                    <a:pt x="3" y="21"/>
                  </a:cubicBezTo>
                  <a:cubicBezTo>
                    <a:pt x="2" y="18"/>
                    <a:pt x="1" y="15"/>
                    <a:pt x="1" y="11"/>
                  </a:cubicBezTo>
                  <a:cubicBezTo>
                    <a:pt x="1" y="9"/>
                    <a:pt x="0" y="7"/>
                    <a:pt x="1" y="4"/>
                  </a:cubicBezTo>
                  <a:cubicBezTo>
                    <a:pt x="1" y="4"/>
                    <a:pt x="1" y="3"/>
                    <a:pt x="2" y="2"/>
                  </a:cubicBezTo>
                  <a:cubicBezTo>
                    <a:pt x="2" y="2"/>
                    <a:pt x="2" y="2"/>
                    <a:pt x="3" y="2"/>
                  </a:cubicBezTo>
                  <a:cubicBezTo>
                    <a:pt x="3" y="2"/>
                    <a:pt x="3" y="1"/>
                    <a:pt x="4" y="1"/>
                  </a:cubicBezTo>
                  <a:cubicBezTo>
                    <a:pt x="4" y="1"/>
                    <a:pt x="5" y="1"/>
                    <a:pt x="6" y="2"/>
                  </a:cubicBezTo>
                  <a:cubicBezTo>
                    <a:pt x="6" y="3"/>
                    <a:pt x="6" y="3"/>
                    <a:pt x="6" y="4"/>
                  </a:cubicBezTo>
                  <a:cubicBezTo>
                    <a:pt x="6" y="4"/>
                    <a:pt x="6" y="5"/>
                    <a:pt x="5" y="5"/>
                  </a:cubicBezTo>
                  <a:cubicBezTo>
                    <a:pt x="5" y="5"/>
                    <a:pt x="4" y="5"/>
                    <a:pt x="4" y="5"/>
                  </a:cubicBezTo>
                  <a:cubicBezTo>
                    <a:pt x="4" y="4"/>
                    <a:pt x="3" y="4"/>
                    <a:pt x="3" y="3"/>
                  </a:cubicBezTo>
                  <a:cubicBezTo>
                    <a:pt x="4" y="1"/>
                    <a:pt x="6" y="1"/>
                    <a:pt x="7" y="1"/>
                  </a:cubicBezTo>
                  <a:cubicBezTo>
                    <a:pt x="8" y="1"/>
                    <a:pt x="10" y="1"/>
                    <a:pt x="11" y="3"/>
                  </a:cubicBezTo>
                  <a:cubicBezTo>
                    <a:pt x="11" y="3"/>
                    <a:pt x="11" y="4"/>
                    <a:pt x="10" y="5"/>
                  </a:cubicBezTo>
                  <a:cubicBezTo>
                    <a:pt x="10" y="5"/>
                    <a:pt x="10" y="5"/>
                    <a:pt x="9" y="5"/>
                  </a:cubicBezTo>
                  <a:cubicBezTo>
                    <a:pt x="9" y="5"/>
                    <a:pt x="8" y="5"/>
                    <a:pt x="8" y="4"/>
                  </a:cubicBezTo>
                  <a:cubicBezTo>
                    <a:pt x="8" y="4"/>
                    <a:pt x="8" y="3"/>
                    <a:pt x="8" y="2"/>
                  </a:cubicBezTo>
                  <a:cubicBezTo>
                    <a:pt x="9" y="1"/>
                    <a:pt x="9" y="1"/>
                    <a:pt x="10" y="1"/>
                  </a:cubicBezTo>
                  <a:cubicBezTo>
                    <a:pt x="11" y="0"/>
                    <a:pt x="11" y="0"/>
                    <a:pt x="12" y="0"/>
                  </a:cubicBezTo>
                  <a:cubicBezTo>
                    <a:pt x="13" y="0"/>
                    <a:pt x="13" y="0"/>
                    <a:pt x="13" y="0"/>
                  </a:cubicBezTo>
                  <a:cubicBezTo>
                    <a:pt x="14" y="1"/>
                    <a:pt x="14" y="1"/>
                    <a:pt x="14" y="1"/>
                  </a:cubicBezTo>
                  <a:cubicBezTo>
                    <a:pt x="15" y="1"/>
                    <a:pt x="16" y="2"/>
                    <a:pt x="16" y="3"/>
                  </a:cubicBezTo>
                  <a:cubicBezTo>
                    <a:pt x="16" y="4"/>
                    <a:pt x="15" y="5"/>
                    <a:pt x="14" y="5"/>
                  </a:cubicBezTo>
                  <a:cubicBezTo>
                    <a:pt x="13" y="5"/>
                    <a:pt x="13" y="5"/>
                    <a:pt x="13" y="5"/>
                  </a:cubicBezTo>
                  <a:cubicBezTo>
                    <a:pt x="12" y="4"/>
                    <a:pt x="12" y="4"/>
                    <a:pt x="12" y="3"/>
                  </a:cubicBezTo>
                  <a:cubicBezTo>
                    <a:pt x="12" y="2"/>
                    <a:pt x="12" y="1"/>
                    <a:pt x="13" y="1"/>
                  </a:cubicBezTo>
                  <a:cubicBezTo>
                    <a:pt x="14" y="0"/>
                    <a:pt x="16" y="0"/>
                    <a:pt x="17" y="1"/>
                  </a:cubicBezTo>
                  <a:cubicBezTo>
                    <a:pt x="19" y="2"/>
                    <a:pt x="19" y="4"/>
                    <a:pt x="19" y="5"/>
                  </a:cubicBezTo>
                  <a:cubicBezTo>
                    <a:pt x="18" y="8"/>
                    <a:pt x="17" y="10"/>
                    <a:pt x="17" y="12"/>
                  </a:cubicBezTo>
                  <a:cubicBezTo>
                    <a:pt x="14" y="19"/>
                    <a:pt x="12" y="24"/>
                    <a:pt x="12" y="24"/>
                  </a:cubicBezTo>
                  <a:cubicBezTo>
                    <a:pt x="12" y="25"/>
                    <a:pt x="12" y="25"/>
                    <a:pt x="12" y="25"/>
                  </a:cubicBezTo>
                  <a:cubicBezTo>
                    <a:pt x="12" y="24"/>
                    <a:pt x="12" y="24"/>
                    <a:pt x="12" y="24"/>
                  </a:cubicBezTo>
                  <a:cubicBezTo>
                    <a:pt x="12" y="24"/>
                    <a:pt x="13" y="19"/>
                    <a:pt x="15" y="11"/>
                  </a:cubicBezTo>
                  <a:cubicBezTo>
                    <a:pt x="16" y="9"/>
                    <a:pt x="17" y="7"/>
                    <a:pt x="17" y="5"/>
                  </a:cubicBezTo>
                  <a:cubicBezTo>
                    <a:pt x="17" y="4"/>
                    <a:pt x="17" y="3"/>
                    <a:pt x="16" y="2"/>
                  </a:cubicBezTo>
                  <a:cubicBezTo>
                    <a:pt x="16" y="2"/>
                    <a:pt x="14" y="2"/>
                    <a:pt x="14" y="2"/>
                  </a:cubicBezTo>
                  <a:cubicBezTo>
                    <a:pt x="13" y="2"/>
                    <a:pt x="13" y="3"/>
                    <a:pt x="13" y="3"/>
                  </a:cubicBezTo>
                  <a:cubicBezTo>
                    <a:pt x="13" y="3"/>
                    <a:pt x="13" y="3"/>
                    <a:pt x="13" y="3"/>
                  </a:cubicBezTo>
                  <a:cubicBezTo>
                    <a:pt x="14" y="4"/>
                    <a:pt x="14" y="4"/>
                    <a:pt x="14" y="4"/>
                  </a:cubicBezTo>
                  <a:cubicBezTo>
                    <a:pt x="14" y="4"/>
                    <a:pt x="14" y="4"/>
                    <a:pt x="14" y="4"/>
                  </a:cubicBezTo>
                  <a:cubicBezTo>
                    <a:pt x="14" y="4"/>
                    <a:pt x="14" y="4"/>
                    <a:pt x="14" y="3"/>
                  </a:cubicBezTo>
                  <a:cubicBezTo>
                    <a:pt x="14" y="3"/>
                    <a:pt x="14" y="2"/>
                    <a:pt x="14" y="2"/>
                  </a:cubicBezTo>
                  <a:cubicBezTo>
                    <a:pt x="13" y="1"/>
                    <a:pt x="12" y="1"/>
                    <a:pt x="10" y="2"/>
                  </a:cubicBezTo>
                  <a:cubicBezTo>
                    <a:pt x="9" y="2"/>
                    <a:pt x="8" y="3"/>
                    <a:pt x="9" y="4"/>
                  </a:cubicBezTo>
                  <a:cubicBezTo>
                    <a:pt x="9" y="4"/>
                    <a:pt x="10" y="5"/>
                    <a:pt x="10" y="4"/>
                  </a:cubicBezTo>
                  <a:cubicBezTo>
                    <a:pt x="10" y="4"/>
                    <a:pt x="10" y="3"/>
                    <a:pt x="10" y="3"/>
                  </a:cubicBezTo>
                  <a:cubicBezTo>
                    <a:pt x="10" y="2"/>
                    <a:pt x="8" y="1"/>
                    <a:pt x="7" y="1"/>
                  </a:cubicBezTo>
                  <a:cubicBezTo>
                    <a:pt x="6" y="1"/>
                    <a:pt x="4" y="2"/>
                    <a:pt x="4" y="3"/>
                  </a:cubicBezTo>
                  <a:cubicBezTo>
                    <a:pt x="4" y="4"/>
                    <a:pt x="6" y="5"/>
                    <a:pt x="5" y="4"/>
                  </a:cubicBezTo>
                  <a:cubicBezTo>
                    <a:pt x="6" y="3"/>
                    <a:pt x="5" y="2"/>
                    <a:pt x="4" y="2"/>
                  </a:cubicBezTo>
                  <a:cubicBezTo>
                    <a:pt x="3" y="3"/>
                    <a:pt x="2" y="3"/>
                    <a:pt x="2" y="4"/>
                  </a:cubicBezTo>
                  <a:cubicBezTo>
                    <a:pt x="2" y="7"/>
                    <a:pt x="2" y="9"/>
                    <a:pt x="2" y="11"/>
                  </a:cubicBezTo>
                  <a:cubicBezTo>
                    <a:pt x="2" y="13"/>
                    <a:pt x="3" y="15"/>
                    <a:pt x="3" y="16"/>
                  </a:cubicBezTo>
                  <a:cubicBezTo>
                    <a:pt x="3" y="18"/>
                    <a:pt x="4" y="19"/>
                    <a:pt x="4" y="21"/>
                  </a:cubicBezTo>
                  <a:cubicBezTo>
                    <a:pt x="5" y="23"/>
                    <a:pt x="5" y="24"/>
                    <a:pt x="5" y="24"/>
                  </a:cubicBezTo>
                  <a:cubicBezTo>
                    <a:pt x="5" y="24"/>
                    <a:pt x="5" y="24"/>
                    <a:pt x="5" y="24"/>
                  </a:cubicBezTo>
                  <a:cubicBezTo>
                    <a:pt x="5" y="24"/>
                    <a:pt x="5" y="24"/>
                    <a:pt x="5" y="2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8" name="Freeform 167"/>
            <p:cNvSpPr>
              <a:spLocks/>
            </p:cNvSpPr>
            <p:nvPr/>
          </p:nvSpPr>
          <p:spPr bwMode="auto">
            <a:xfrm>
              <a:off x="1866901" y="4991100"/>
              <a:ext cx="766763" cy="161925"/>
            </a:xfrm>
            <a:custGeom>
              <a:avLst/>
              <a:gdLst>
                <a:gd name="T0" fmla="*/ 1 w 19"/>
                <a:gd name="T1" fmla="*/ 0 h 4"/>
                <a:gd name="T2" fmla="*/ 1 w 19"/>
                <a:gd name="T3" fmla="*/ 1 h 4"/>
                <a:gd name="T4" fmla="*/ 1 w 19"/>
                <a:gd name="T5" fmla="*/ 2 h 4"/>
                <a:gd name="T6" fmla="*/ 2 w 19"/>
                <a:gd name="T7" fmla="*/ 3 h 4"/>
                <a:gd name="T8" fmla="*/ 3 w 19"/>
                <a:gd name="T9" fmla="*/ 3 h 4"/>
                <a:gd name="T10" fmla="*/ 5 w 19"/>
                <a:gd name="T11" fmla="*/ 3 h 4"/>
                <a:gd name="T12" fmla="*/ 9 w 19"/>
                <a:gd name="T13" fmla="*/ 3 h 4"/>
                <a:gd name="T14" fmla="*/ 17 w 19"/>
                <a:gd name="T15" fmla="*/ 2 h 4"/>
                <a:gd name="T16" fmla="*/ 18 w 19"/>
                <a:gd name="T17" fmla="*/ 2 h 4"/>
                <a:gd name="T18" fmla="*/ 18 w 19"/>
                <a:gd name="T19" fmla="*/ 1 h 4"/>
                <a:gd name="T20" fmla="*/ 17 w 19"/>
                <a:gd name="T21" fmla="*/ 0 h 4"/>
                <a:gd name="T22" fmla="*/ 17 w 19"/>
                <a:gd name="T23" fmla="*/ 0 h 4"/>
                <a:gd name="T24" fmla="*/ 17 w 19"/>
                <a:gd name="T25" fmla="*/ 0 h 4"/>
                <a:gd name="T26" fmla="*/ 18 w 19"/>
                <a:gd name="T27" fmla="*/ 1 h 4"/>
                <a:gd name="T28" fmla="*/ 19 w 19"/>
                <a:gd name="T29" fmla="*/ 1 h 4"/>
                <a:gd name="T30" fmla="*/ 19 w 19"/>
                <a:gd name="T31" fmla="*/ 2 h 4"/>
                <a:gd name="T32" fmla="*/ 17 w 19"/>
                <a:gd name="T33" fmla="*/ 3 h 4"/>
                <a:gd name="T34" fmla="*/ 9 w 19"/>
                <a:gd name="T35" fmla="*/ 4 h 4"/>
                <a:gd name="T36" fmla="*/ 5 w 19"/>
                <a:gd name="T37" fmla="*/ 4 h 4"/>
                <a:gd name="T38" fmla="*/ 3 w 19"/>
                <a:gd name="T39" fmla="*/ 4 h 4"/>
                <a:gd name="T40" fmla="*/ 1 w 19"/>
                <a:gd name="T41" fmla="*/ 4 h 4"/>
                <a:gd name="T42" fmla="*/ 0 w 19"/>
                <a:gd name="T43" fmla="*/ 2 h 4"/>
                <a:gd name="T44" fmla="*/ 1 w 19"/>
                <a:gd name="T45" fmla="*/ 1 h 4"/>
                <a:gd name="T46" fmla="*/ 1 w 19"/>
                <a:gd name="T47" fmla="*/ 0 h 4"/>
                <a:gd name="T48" fmla="*/ 1 w 19"/>
                <a:gd name="T49" fmla="*/ 0 h 4"/>
                <a:gd name="T50" fmla="*/ 1 w 19"/>
                <a:gd name="T5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
                  <a:moveTo>
                    <a:pt x="1" y="0"/>
                  </a:moveTo>
                  <a:cubicBezTo>
                    <a:pt x="1" y="0"/>
                    <a:pt x="1" y="0"/>
                    <a:pt x="1" y="1"/>
                  </a:cubicBezTo>
                  <a:cubicBezTo>
                    <a:pt x="1" y="1"/>
                    <a:pt x="1" y="1"/>
                    <a:pt x="1" y="2"/>
                  </a:cubicBezTo>
                  <a:cubicBezTo>
                    <a:pt x="1" y="2"/>
                    <a:pt x="1" y="2"/>
                    <a:pt x="2" y="3"/>
                  </a:cubicBezTo>
                  <a:cubicBezTo>
                    <a:pt x="2" y="3"/>
                    <a:pt x="3" y="3"/>
                    <a:pt x="3" y="3"/>
                  </a:cubicBezTo>
                  <a:cubicBezTo>
                    <a:pt x="4" y="3"/>
                    <a:pt x="5" y="3"/>
                    <a:pt x="5" y="3"/>
                  </a:cubicBezTo>
                  <a:cubicBezTo>
                    <a:pt x="7" y="4"/>
                    <a:pt x="8" y="4"/>
                    <a:pt x="9" y="3"/>
                  </a:cubicBezTo>
                  <a:cubicBezTo>
                    <a:pt x="12" y="3"/>
                    <a:pt x="15" y="3"/>
                    <a:pt x="17" y="2"/>
                  </a:cubicBezTo>
                  <a:cubicBezTo>
                    <a:pt x="17" y="2"/>
                    <a:pt x="18" y="2"/>
                    <a:pt x="18" y="2"/>
                  </a:cubicBezTo>
                  <a:cubicBezTo>
                    <a:pt x="18" y="2"/>
                    <a:pt x="18" y="1"/>
                    <a:pt x="18" y="1"/>
                  </a:cubicBezTo>
                  <a:cubicBezTo>
                    <a:pt x="18" y="1"/>
                    <a:pt x="17" y="0"/>
                    <a:pt x="17" y="0"/>
                  </a:cubicBezTo>
                  <a:cubicBezTo>
                    <a:pt x="17" y="0"/>
                    <a:pt x="17" y="0"/>
                    <a:pt x="17" y="0"/>
                  </a:cubicBezTo>
                  <a:cubicBezTo>
                    <a:pt x="17" y="0"/>
                    <a:pt x="17" y="0"/>
                    <a:pt x="17" y="0"/>
                  </a:cubicBezTo>
                  <a:cubicBezTo>
                    <a:pt x="17" y="0"/>
                    <a:pt x="18" y="0"/>
                    <a:pt x="18" y="1"/>
                  </a:cubicBezTo>
                  <a:cubicBezTo>
                    <a:pt x="19" y="1"/>
                    <a:pt x="19" y="1"/>
                    <a:pt x="19" y="1"/>
                  </a:cubicBezTo>
                  <a:cubicBezTo>
                    <a:pt x="19" y="2"/>
                    <a:pt x="19" y="2"/>
                    <a:pt x="19" y="2"/>
                  </a:cubicBezTo>
                  <a:cubicBezTo>
                    <a:pt x="19" y="3"/>
                    <a:pt x="18" y="3"/>
                    <a:pt x="17" y="3"/>
                  </a:cubicBezTo>
                  <a:cubicBezTo>
                    <a:pt x="15" y="4"/>
                    <a:pt x="12" y="4"/>
                    <a:pt x="9" y="4"/>
                  </a:cubicBezTo>
                  <a:cubicBezTo>
                    <a:pt x="8" y="4"/>
                    <a:pt x="7" y="4"/>
                    <a:pt x="5" y="4"/>
                  </a:cubicBezTo>
                  <a:cubicBezTo>
                    <a:pt x="4" y="4"/>
                    <a:pt x="4" y="4"/>
                    <a:pt x="3" y="4"/>
                  </a:cubicBezTo>
                  <a:cubicBezTo>
                    <a:pt x="3" y="4"/>
                    <a:pt x="2" y="4"/>
                    <a:pt x="1" y="4"/>
                  </a:cubicBezTo>
                  <a:cubicBezTo>
                    <a:pt x="1" y="3"/>
                    <a:pt x="0" y="2"/>
                    <a:pt x="0" y="2"/>
                  </a:cubicBezTo>
                  <a:cubicBezTo>
                    <a:pt x="0" y="1"/>
                    <a:pt x="1" y="1"/>
                    <a:pt x="1" y="1"/>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68"/>
            <p:cNvSpPr>
              <a:spLocks/>
            </p:cNvSpPr>
            <p:nvPr/>
          </p:nvSpPr>
          <p:spPr bwMode="auto">
            <a:xfrm>
              <a:off x="1866901" y="5113338"/>
              <a:ext cx="766763" cy="161925"/>
            </a:xfrm>
            <a:custGeom>
              <a:avLst/>
              <a:gdLst>
                <a:gd name="T0" fmla="*/ 2 w 19"/>
                <a:gd name="T1" fmla="*/ 0 h 4"/>
                <a:gd name="T2" fmla="*/ 1 w 19"/>
                <a:gd name="T3" fmla="*/ 1 h 4"/>
                <a:gd name="T4" fmla="*/ 1 w 19"/>
                <a:gd name="T5" fmla="*/ 2 h 4"/>
                <a:gd name="T6" fmla="*/ 1 w 19"/>
                <a:gd name="T7" fmla="*/ 2 h 4"/>
                <a:gd name="T8" fmla="*/ 2 w 19"/>
                <a:gd name="T9" fmla="*/ 2 h 4"/>
                <a:gd name="T10" fmla="*/ 3 w 19"/>
                <a:gd name="T11" fmla="*/ 3 h 4"/>
                <a:gd name="T12" fmla="*/ 5 w 19"/>
                <a:gd name="T13" fmla="*/ 4 h 4"/>
                <a:gd name="T14" fmla="*/ 11 w 19"/>
                <a:gd name="T15" fmla="*/ 3 h 4"/>
                <a:gd name="T16" fmla="*/ 16 w 19"/>
                <a:gd name="T17" fmla="*/ 2 h 4"/>
                <a:gd name="T18" fmla="*/ 18 w 19"/>
                <a:gd name="T19" fmla="*/ 1 h 4"/>
                <a:gd name="T20" fmla="*/ 18 w 19"/>
                <a:gd name="T21" fmla="*/ 1 h 4"/>
                <a:gd name="T22" fmla="*/ 18 w 19"/>
                <a:gd name="T23" fmla="*/ 0 h 4"/>
                <a:gd name="T24" fmla="*/ 18 w 19"/>
                <a:gd name="T25" fmla="*/ 0 h 4"/>
                <a:gd name="T26" fmla="*/ 18 w 19"/>
                <a:gd name="T27" fmla="*/ 0 h 4"/>
                <a:gd name="T28" fmla="*/ 19 w 19"/>
                <a:gd name="T29" fmla="*/ 0 h 4"/>
                <a:gd name="T30" fmla="*/ 19 w 19"/>
                <a:gd name="T31" fmla="*/ 2 h 4"/>
                <a:gd name="T32" fmla="*/ 16 w 19"/>
                <a:gd name="T33" fmla="*/ 3 h 4"/>
                <a:gd name="T34" fmla="*/ 11 w 19"/>
                <a:gd name="T35" fmla="*/ 4 h 4"/>
                <a:gd name="T36" fmla="*/ 5 w 19"/>
                <a:gd name="T37" fmla="*/ 4 h 4"/>
                <a:gd name="T38" fmla="*/ 3 w 19"/>
                <a:gd name="T39" fmla="*/ 4 h 4"/>
                <a:gd name="T40" fmla="*/ 1 w 19"/>
                <a:gd name="T41" fmla="*/ 3 h 4"/>
                <a:gd name="T42" fmla="*/ 0 w 19"/>
                <a:gd name="T43" fmla="*/ 2 h 4"/>
                <a:gd name="T44" fmla="*/ 0 w 19"/>
                <a:gd name="T45" fmla="*/ 2 h 4"/>
                <a:gd name="T46" fmla="*/ 0 w 19"/>
                <a:gd name="T47" fmla="*/ 2 h 4"/>
                <a:gd name="T48" fmla="*/ 1 w 19"/>
                <a:gd name="T49" fmla="*/ 0 h 4"/>
                <a:gd name="T50" fmla="*/ 2 w 19"/>
                <a:gd name="T51" fmla="*/ 0 h 4"/>
                <a:gd name="T52" fmla="*/ 2 w 19"/>
                <a:gd name="T5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4">
                  <a:moveTo>
                    <a:pt x="2" y="0"/>
                  </a:moveTo>
                  <a:cubicBezTo>
                    <a:pt x="2" y="0"/>
                    <a:pt x="1" y="1"/>
                    <a:pt x="1" y="1"/>
                  </a:cubicBezTo>
                  <a:cubicBezTo>
                    <a:pt x="1" y="2"/>
                    <a:pt x="1" y="2"/>
                    <a:pt x="1" y="2"/>
                  </a:cubicBezTo>
                  <a:cubicBezTo>
                    <a:pt x="1" y="2"/>
                    <a:pt x="1" y="2"/>
                    <a:pt x="1" y="2"/>
                  </a:cubicBezTo>
                  <a:cubicBezTo>
                    <a:pt x="1" y="2"/>
                    <a:pt x="1" y="2"/>
                    <a:pt x="2" y="2"/>
                  </a:cubicBezTo>
                  <a:cubicBezTo>
                    <a:pt x="2" y="3"/>
                    <a:pt x="3" y="3"/>
                    <a:pt x="3" y="3"/>
                  </a:cubicBezTo>
                  <a:cubicBezTo>
                    <a:pt x="4" y="3"/>
                    <a:pt x="5" y="3"/>
                    <a:pt x="5" y="4"/>
                  </a:cubicBezTo>
                  <a:cubicBezTo>
                    <a:pt x="7" y="4"/>
                    <a:pt x="9" y="3"/>
                    <a:pt x="11" y="3"/>
                  </a:cubicBezTo>
                  <a:cubicBezTo>
                    <a:pt x="12" y="3"/>
                    <a:pt x="14" y="2"/>
                    <a:pt x="16" y="2"/>
                  </a:cubicBezTo>
                  <a:cubicBezTo>
                    <a:pt x="17" y="2"/>
                    <a:pt x="17" y="2"/>
                    <a:pt x="18" y="1"/>
                  </a:cubicBezTo>
                  <a:cubicBezTo>
                    <a:pt x="18" y="1"/>
                    <a:pt x="19" y="1"/>
                    <a:pt x="18" y="1"/>
                  </a:cubicBezTo>
                  <a:cubicBezTo>
                    <a:pt x="18" y="0"/>
                    <a:pt x="18" y="0"/>
                    <a:pt x="18" y="0"/>
                  </a:cubicBezTo>
                  <a:cubicBezTo>
                    <a:pt x="18" y="0"/>
                    <a:pt x="18" y="0"/>
                    <a:pt x="18" y="0"/>
                  </a:cubicBezTo>
                  <a:cubicBezTo>
                    <a:pt x="18" y="0"/>
                    <a:pt x="18" y="0"/>
                    <a:pt x="18" y="0"/>
                  </a:cubicBezTo>
                  <a:cubicBezTo>
                    <a:pt x="18" y="0"/>
                    <a:pt x="19" y="0"/>
                    <a:pt x="19" y="0"/>
                  </a:cubicBezTo>
                  <a:cubicBezTo>
                    <a:pt x="19" y="1"/>
                    <a:pt x="19" y="2"/>
                    <a:pt x="19" y="2"/>
                  </a:cubicBezTo>
                  <a:cubicBezTo>
                    <a:pt x="18" y="3"/>
                    <a:pt x="17" y="3"/>
                    <a:pt x="16" y="3"/>
                  </a:cubicBezTo>
                  <a:cubicBezTo>
                    <a:pt x="14" y="4"/>
                    <a:pt x="13" y="4"/>
                    <a:pt x="11" y="4"/>
                  </a:cubicBezTo>
                  <a:cubicBezTo>
                    <a:pt x="9" y="4"/>
                    <a:pt x="7" y="4"/>
                    <a:pt x="5" y="4"/>
                  </a:cubicBezTo>
                  <a:cubicBezTo>
                    <a:pt x="4" y="4"/>
                    <a:pt x="3" y="4"/>
                    <a:pt x="3" y="4"/>
                  </a:cubicBezTo>
                  <a:cubicBezTo>
                    <a:pt x="2" y="4"/>
                    <a:pt x="2" y="4"/>
                    <a:pt x="1" y="3"/>
                  </a:cubicBezTo>
                  <a:cubicBezTo>
                    <a:pt x="1" y="3"/>
                    <a:pt x="0" y="3"/>
                    <a:pt x="0" y="2"/>
                  </a:cubicBezTo>
                  <a:cubicBezTo>
                    <a:pt x="0" y="2"/>
                    <a:pt x="0" y="2"/>
                    <a:pt x="0" y="2"/>
                  </a:cubicBezTo>
                  <a:cubicBezTo>
                    <a:pt x="0" y="2"/>
                    <a:pt x="0" y="2"/>
                    <a:pt x="0" y="2"/>
                  </a:cubicBezTo>
                  <a:cubicBezTo>
                    <a:pt x="1" y="1"/>
                    <a:pt x="1" y="1"/>
                    <a:pt x="1" y="0"/>
                  </a:cubicBezTo>
                  <a:cubicBezTo>
                    <a:pt x="1" y="0"/>
                    <a:pt x="1" y="0"/>
                    <a:pt x="2" y="0"/>
                  </a:cubicBezTo>
                  <a:cubicBezTo>
                    <a:pt x="2" y="0"/>
                    <a:pt x="2" y="0"/>
                    <a:pt x="2"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69"/>
            <p:cNvSpPr>
              <a:spLocks/>
            </p:cNvSpPr>
            <p:nvPr/>
          </p:nvSpPr>
          <p:spPr bwMode="auto">
            <a:xfrm>
              <a:off x="1906588" y="5194300"/>
              <a:ext cx="727075" cy="201612"/>
            </a:xfrm>
            <a:custGeom>
              <a:avLst/>
              <a:gdLst>
                <a:gd name="T0" fmla="*/ 1 w 18"/>
                <a:gd name="T1" fmla="*/ 2 h 5"/>
                <a:gd name="T2" fmla="*/ 1 w 18"/>
                <a:gd name="T3" fmla="*/ 3 h 5"/>
                <a:gd name="T4" fmla="*/ 2 w 18"/>
                <a:gd name="T5" fmla="*/ 4 h 5"/>
                <a:gd name="T6" fmla="*/ 5 w 18"/>
                <a:gd name="T7" fmla="*/ 4 h 5"/>
                <a:gd name="T8" fmla="*/ 9 w 18"/>
                <a:gd name="T9" fmla="*/ 4 h 5"/>
                <a:gd name="T10" fmla="*/ 16 w 18"/>
                <a:gd name="T11" fmla="*/ 2 h 5"/>
                <a:gd name="T12" fmla="*/ 17 w 18"/>
                <a:gd name="T13" fmla="*/ 1 h 5"/>
                <a:gd name="T14" fmla="*/ 17 w 18"/>
                <a:gd name="T15" fmla="*/ 0 h 5"/>
                <a:gd name="T16" fmla="*/ 17 w 18"/>
                <a:gd name="T17" fmla="*/ 0 h 5"/>
                <a:gd name="T18" fmla="*/ 17 w 18"/>
                <a:gd name="T19" fmla="*/ 0 h 5"/>
                <a:gd name="T20" fmla="*/ 18 w 18"/>
                <a:gd name="T21" fmla="*/ 1 h 5"/>
                <a:gd name="T22" fmla="*/ 18 w 18"/>
                <a:gd name="T23" fmla="*/ 2 h 5"/>
                <a:gd name="T24" fmla="*/ 17 w 18"/>
                <a:gd name="T25" fmla="*/ 3 h 5"/>
                <a:gd name="T26" fmla="*/ 9 w 18"/>
                <a:gd name="T27" fmla="*/ 5 h 5"/>
                <a:gd name="T28" fmla="*/ 5 w 18"/>
                <a:gd name="T29" fmla="*/ 5 h 5"/>
                <a:gd name="T30" fmla="*/ 2 w 18"/>
                <a:gd name="T31" fmla="*/ 5 h 5"/>
                <a:gd name="T32" fmla="*/ 0 w 18"/>
                <a:gd name="T33" fmla="*/ 4 h 5"/>
                <a:gd name="T34" fmla="*/ 1 w 18"/>
                <a:gd name="T35" fmla="*/ 2 h 5"/>
                <a:gd name="T36" fmla="*/ 1 w 18"/>
                <a:gd name="T37" fmla="*/ 2 h 5"/>
                <a:gd name="T38" fmla="*/ 1 w 18"/>
                <a:gd name="T39" fmla="*/ 2 h 5"/>
                <a:gd name="T40" fmla="*/ 1 w 18"/>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 h="5">
                  <a:moveTo>
                    <a:pt x="1" y="2"/>
                  </a:moveTo>
                  <a:cubicBezTo>
                    <a:pt x="2" y="2"/>
                    <a:pt x="1" y="2"/>
                    <a:pt x="1" y="3"/>
                  </a:cubicBezTo>
                  <a:cubicBezTo>
                    <a:pt x="1" y="3"/>
                    <a:pt x="1" y="3"/>
                    <a:pt x="2" y="4"/>
                  </a:cubicBezTo>
                  <a:cubicBezTo>
                    <a:pt x="3" y="4"/>
                    <a:pt x="4" y="4"/>
                    <a:pt x="5" y="4"/>
                  </a:cubicBezTo>
                  <a:cubicBezTo>
                    <a:pt x="7" y="5"/>
                    <a:pt x="8" y="5"/>
                    <a:pt x="9" y="4"/>
                  </a:cubicBezTo>
                  <a:cubicBezTo>
                    <a:pt x="12" y="4"/>
                    <a:pt x="15" y="3"/>
                    <a:pt x="16" y="2"/>
                  </a:cubicBezTo>
                  <a:cubicBezTo>
                    <a:pt x="17" y="2"/>
                    <a:pt x="17" y="1"/>
                    <a:pt x="17" y="1"/>
                  </a:cubicBezTo>
                  <a:cubicBezTo>
                    <a:pt x="17" y="0"/>
                    <a:pt x="17" y="0"/>
                    <a:pt x="17" y="0"/>
                  </a:cubicBezTo>
                  <a:cubicBezTo>
                    <a:pt x="17" y="0"/>
                    <a:pt x="17" y="0"/>
                    <a:pt x="17" y="0"/>
                  </a:cubicBezTo>
                  <a:cubicBezTo>
                    <a:pt x="17" y="0"/>
                    <a:pt x="17" y="0"/>
                    <a:pt x="17" y="0"/>
                  </a:cubicBezTo>
                  <a:cubicBezTo>
                    <a:pt x="17" y="0"/>
                    <a:pt x="17" y="0"/>
                    <a:pt x="18" y="1"/>
                  </a:cubicBezTo>
                  <a:cubicBezTo>
                    <a:pt x="18" y="1"/>
                    <a:pt x="18" y="1"/>
                    <a:pt x="18" y="2"/>
                  </a:cubicBezTo>
                  <a:cubicBezTo>
                    <a:pt x="18" y="3"/>
                    <a:pt x="18" y="3"/>
                    <a:pt x="17" y="3"/>
                  </a:cubicBezTo>
                  <a:cubicBezTo>
                    <a:pt x="15" y="5"/>
                    <a:pt x="12" y="5"/>
                    <a:pt x="9" y="5"/>
                  </a:cubicBezTo>
                  <a:cubicBezTo>
                    <a:pt x="8" y="5"/>
                    <a:pt x="7" y="5"/>
                    <a:pt x="5" y="5"/>
                  </a:cubicBezTo>
                  <a:cubicBezTo>
                    <a:pt x="4" y="5"/>
                    <a:pt x="3" y="5"/>
                    <a:pt x="2" y="5"/>
                  </a:cubicBezTo>
                  <a:cubicBezTo>
                    <a:pt x="1" y="4"/>
                    <a:pt x="1" y="4"/>
                    <a:pt x="0" y="4"/>
                  </a:cubicBezTo>
                  <a:cubicBezTo>
                    <a:pt x="0" y="3"/>
                    <a:pt x="0" y="2"/>
                    <a:pt x="1" y="2"/>
                  </a:cubicBezTo>
                  <a:cubicBezTo>
                    <a:pt x="1" y="2"/>
                    <a:pt x="1" y="2"/>
                    <a:pt x="1" y="2"/>
                  </a:cubicBezTo>
                  <a:cubicBezTo>
                    <a:pt x="1" y="2"/>
                    <a:pt x="1" y="2"/>
                    <a:pt x="1" y="2"/>
                  </a:cubicBezTo>
                  <a:cubicBezTo>
                    <a:pt x="2" y="2"/>
                    <a:pt x="2" y="2"/>
                    <a:pt x="1" y="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170"/>
            <p:cNvSpPr>
              <a:spLocks/>
            </p:cNvSpPr>
            <p:nvPr/>
          </p:nvSpPr>
          <p:spPr bwMode="auto">
            <a:xfrm>
              <a:off x="1946276" y="5356225"/>
              <a:ext cx="647700" cy="161925"/>
            </a:xfrm>
            <a:custGeom>
              <a:avLst/>
              <a:gdLst>
                <a:gd name="T0" fmla="*/ 1 w 16"/>
                <a:gd name="T1" fmla="*/ 0 h 4"/>
                <a:gd name="T2" fmla="*/ 1 w 16"/>
                <a:gd name="T3" fmla="*/ 1 h 4"/>
                <a:gd name="T4" fmla="*/ 2 w 16"/>
                <a:gd name="T5" fmla="*/ 2 h 4"/>
                <a:gd name="T6" fmla="*/ 5 w 16"/>
                <a:gd name="T7" fmla="*/ 3 h 4"/>
                <a:gd name="T8" fmla="*/ 8 w 16"/>
                <a:gd name="T9" fmla="*/ 3 h 4"/>
                <a:gd name="T10" fmla="*/ 14 w 16"/>
                <a:gd name="T11" fmla="*/ 1 h 4"/>
                <a:gd name="T12" fmla="*/ 15 w 16"/>
                <a:gd name="T13" fmla="*/ 0 h 4"/>
                <a:gd name="T14" fmla="*/ 15 w 16"/>
                <a:gd name="T15" fmla="*/ 0 h 4"/>
                <a:gd name="T16" fmla="*/ 15 w 16"/>
                <a:gd name="T17" fmla="*/ 0 h 4"/>
                <a:gd name="T18" fmla="*/ 15 w 16"/>
                <a:gd name="T19" fmla="*/ 0 h 4"/>
                <a:gd name="T20" fmla="*/ 15 w 16"/>
                <a:gd name="T21" fmla="*/ 0 h 4"/>
                <a:gd name="T22" fmla="*/ 15 w 16"/>
                <a:gd name="T23" fmla="*/ 1 h 4"/>
                <a:gd name="T24" fmla="*/ 14 w 16"/>
                <a:gd name="T25" fmla="*/ 2 h 4"/>
                <a:gd name="T26" fmla="*/ 8 w 16"/>
                <a:gd name="T27" fmla="*/ 3 h 4"/>
                <a:gd name="T28" fmla="*/ 5 w 16"/>
                <a:gd name="T29" fmla="*/ 3 h 4"/>
                <a:gd name="T30" fmla="*/ 2 w 16"/>
                <a:gd name="T31" fmla="*/ 3 h 4"/>
                <a:gd name="T32" fmla="*/ 1 w 16"/>
                <a:gd name="T33" fmla="*/ 2 h 4"/>
                <a:gd name="T34" fmla="*/ 1 w 16"/>
                <a:gd name="T35" fmla="*/ 1 h 4"/>
                <a:gd name="T36" fmla="*/ 1 w 16"/>
                <a:gd name="T37" fmla="*/ 0 h 4"/>
                <a:gd name="T38" fmla="*/ 1 w 16"/>
                <a:gd name="T39" fmla="*/ 0 h 4"/>
                <a:gd name="T40" fmla="*/ 1 w 16"/>
                <a:gd name="T41" fmla="*/ 0 h 4"/>
                <a:gd name="T42" fmla="*/ 1 w 16"/>
                <a:gd name="T4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6" h="4">
                  <a:moveTo>
                    <a:pt x="1" y="0"/>
                  </a:moveTo>
                  <a:cubicBezTo>
                    <a:pt x="1" y="0"/>
                    <a:pt x="1" y="1"/>
                    <a:pt x="1" y="1"/>
                  </a:cubicBezTo>
                  <a:cubicBezTo>
                    <a:pt x="1" y="2"/>
                    <a:pt x="1" y="2"/>
                    <a:pt x="2" y="2"/>
                  </a:cubicBezTo>
                  <a:cubicBezTo>
                    <a:pt x="3" y="2"/>
                    <a:pt x="4" y="2"/>
                    <a:pt x="5" y="3"/>
                  </a:cubicBezTo>
                  <a:cubicBezTo>
                    <a:pt x="6" y="3"/>
                    <a:pt x="7" y="3"/>
                    <a:pt x="8" y="3"/>
                  </a:cubicBezTo>
                  <a:cubicBezTo>
                    <a:pt x="10" y="2"/>
                    <a:pt x="12" y="1"/>
                    <a:pt x="14" y="1"/>
                  </a:cubicBezTo>
                  <a:cubicBezTo>
                    <a:pt x="14" y="1"/>
                    <a:pt x="15" y="1"/>
                    <a:pt x="15" y="0"/>
                  </a:cubicBezTo>
                  <a:cubicBezTo>
                    <a:pt x="15" y="0"/>
                    <a:pt x="15" y="0"/>
                    <a:pt x="15" y="0"/>
                  </a:cubicBezTo>
                  <a:cubicBezTo>
                    <a:pt x="15" y="0"/>
                    <a:pt x="15" y="0"/>
                    <a:pt x="15" y="0"/>
                  </a:cubicBezTo>
                  <a:cubicBezTo>
                    <a:pt x="15" y="0"/>
                    <a:pt x="15" y="0"/>
                    <a:pt x="15" y="0"/>
                  </a:cubicBezTo>
                  <a:cubicBezTo>
                    <a:pt x="15" y="0"/>
                    <a:pt x="15" y="0"/>
                    <a:pt x="15" y="0"/>
                  </a:cubicBezTo>
                  <a:cubicBezTo>
                    <a:pt x="16" y="1"/>
                    <a:pt x="15" y="1"/>
                    <a:pt x="15" y="1"/>
                  </a:cubicBezTo>
                  <a:cubicBezTo>
                    <a:pt x="15" y="2"/>
                    <a:pt x="15" y="2"/>
                    <a:pt x="14" y="2"/>
                  </a:cubicBezTo>
                  <a:cubicBezTo>
                    <a:pt x="13" y="3"/>
                    <a:pt x="10" y="4"/>
                    <a:pt x="8" y="3"/>
                  </a:cubicBezTo>
                  <a:cubicBezTo>
                    <a:pt x="7" y="3"/>
                    <a:pt x="6" y="3"/>
                    <a:pt x="5" y="3"/>
                  </a:cubicBezTo>
                  <a:cubicBezTo>
                    <a:pt x="4" y="4"/>
                    <a:pt x="2" y="4"/>
                    <a:pt x="2" y="3"/>
                  </a:cubicBezTo>
                  <a:cubicBezTo>
                    <a:pt x="1" y="3"/>
                    <a:pt x="1" y="3"/>
                    <a:pt x="1" y="2"/>
                  </a:cubicBezTo>
                  <a:cubicBezTo>
                    <a:pt x="0" y="2"/>
                    <a:pt x="1" y="1"/>
                    <a:pt x="1" y="1"/>
                  </a:cubicBezTo>
                  <a:cubicBezTo>
                    <a:pt x="1" y="0"/>
                    <a:pt x="1" y="0"/>
                    <a:pt x="1" y="0"/>
                  </a:cubicBezTo>
                  <a:cubicBezTo>
                    <a:pt x="1" y="0"/>
                    <a:pt x="1" y="0"/>
                    <a:pt x="1" y="0"/>
                  </a:cubicBezTo>
                  <a:cubicBezTo>
                    <a:pt x="1" y="0"/>
                    <a:pt x="1" y="0"/>
                    <a:pt x="1" y="0"/>
                  </a:cubicBezTo>
                  <a:cubicBezTo>
                    <a:pt x="1" y="0"/>
                    <a:pt x="1" y="0"/>
                    <a:pt x="1"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171"/>
            <p:cNvSpPr>
              <a:spLocks/>
            </p:cNvSpPr>
            <p:nvPr/>
          </p:nvSpPr>
          <p:spPr bwMode="auto">
            <a:xfrm>
              <a:off x="2149476" y="5476875"/>
              <a:ext cx="282575" cy="122237"/>
            </a:xfrm>
            <a:custGeom>
              <a:avLst/>
              <a:gdLst>
                <a:gd name="T0" fmla="*/ 0 w 7"/>
                <a:gd name="T1" fmla="*/ 0 h 3"/>
                <a:gd name="T2" fmla="*/ 1 w 7"/>
                <a:gd name="T3" fmla="*/ 1 h 3"/>
                <a:gd name="T4" fmla="*/ 1 w 7"/>
                <a:gd name="T5" fmla="*/ 1 h 3"/>
                <a:gd name="T6" fmla="*/ 1 w 7"/>
                <a:gd name="T7" fmla="*/ 1 h 3"/>
                <a:gd name="T8" fmla="*/ 2 w 7"/>
                <a:gd name="T9" fmla="*/ 2 h 3"/>
                <a:gd name="T10" fmla="*/ 3 w 7"/>
                <a:gd name="T11" fmla="*/ 2 h 3"/>
                <a:gd name="T12" fmla="*/ 5 w 7"/>
                <a:gd name="T13" fmla="*/ 1 h 3"/>
                <a:gd name="T14" fmla="*/ 6 w 7"/>
                <a:gd name="T15" fmla="*/ 0 h 3"/>
                <a:gd name="T16" fmla="*/ 6 w 7"/>
                <a:gd name="T17" fmla="*/ 0 h 3"/>
                <a:gd name="T18" fmla="*/ 6 w 7"/>
                <a:gd name="T19" fmla="*/ 0 h 3"/>
                <a:gd name="T20" fmla="*/ 6 w 7"/>
                <a:gd name="T21" fmla="*/ 0 h 3"/>
                <a:gd name="T22" fmla="*/ 6 w 7"/>
                <a:gd name="T23" fmla="*/ 1 h 3"/>
                <a:gd name="T24" fmla="*/ 3 w 7"/>
                <a:gd name="T25" fmla="*/ 3 h 3"/>
                <a:gd name="T26" fmla="*/ 2 w 7"/>
                <a:gd name="T27" fmla="*/ 3 h 3"/>
                <a:gd name="T28" fmla="*/ 0 w 7"/>
                <a:gd name="T29" fmla="*/ 2 h 3"/>
                <a:gd name="T30" fmla="*/ 0 w 7"/>
                <a:gd name="T31" fmla="*/ 1 h 3"/>
                <a:gd name="T32" fmla="*/ 0 w 7"/>
                <a:gd name="T33" fmla="*/ 0 h 3"/>
                <a:gd name="T34" fmla="*/ 0 w 7"/>
                <a:gd name="T35" fmla="*/ 0 h 3"/>
                <a:gd name="T36" fmla="*/ 0 w 7"/>
                <a:gd name="T3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0" y="0"/>
                  </a:moveTo>
                  <a:cubicBezTo>
                    <a:pt x="0" y="0"/>
                    <a:pt x="1" y="0"/>
                    <a:pt x="1" y="1"/>
                  </a:cubicBezTo>
                  <a:cubicBezTo>
                    <a:pt x="1" y="1"/>
                    <a:pt x="1" y="1"/>
                    <a:pt x="1" y="1"/>
                  </a:cubicBezTo>
                  <a:cubicBezTo>
                    <a:pt x="1" y="1"/>
                    <a:pt x="1" y="1"/>
                    <a:pt x="1" y="1"/>
                  </a:cubicBezTo>
                  <a:cubicBezTo>
                    <a:pt x="2" y="2"/>
                    <a:pt x="2" y="2"/>
                    <a:pt x="2" y="2"/>
                  </a:cubicBezTo>
                  <a:cubicBezTo>
                    <a:pt x="2" y="2"/>
                    <a:pt x="3" y="2"/>
                    <a:pt x="3" y="2"/>
                  </a:cubicBezTo>
                  <a:cubicBezTo>
                    <a:pt x="4" y="2"/>
                    <a:pt x="5" y="1"/>
                    <a:pt x="5" y="1"/>
                  </a:cubicBezTo>
                  <a:cubicBezTo>
                    <a:pt x="6" y="1"/>
                    <a:pt x="6" y="0"/>
                    <a:pt x="6" y="0"/>
                  </a:cubicBezTo>
                  <a:cubicBezTo>
                    <a:pt x="6" y="0"/>
                    <a:pt x="6" y="0"/>
                    <a:pt x="6" y="0"/>
                  </a:cubicBezTo>
                  <a:cubicBezTo>
                    <a:pt x="6" y="0"/>
                    <a:pt x="6" y="0"/>
                    <a:pt x="6" y="0"/>
                  </a:cubicBezTo>
                  <a:cubicBezTo>
                    <a:pt x="6" y="0"/>
                    <a:pt x="6" y="0"/>
                    <a:pt x="6" y="0"/>
                  </a:cubicBezTo>
                  <a:cubicBezTo>
                    <a:pt x="7" y="0"/>
                    <a:pt x="7" y="1"/>
                    <a:pt x="6" y="1"/>
                  </a:cubicBezTo>
                  <a:cubicBezTo>
                    <a:pt x="6" y="3"/>
                    <a:pt x="5" y="3"/>
                    <a:pt x="3" y="3"/>
                  </a:cubicBezTo>
                  <a:cubicBezTo>
                    <a:pt x="3" y="3"/>
                    <a:pt x="2" y="3"/>
                    <a:pt x="2" y="3"/>
                  </a:cubicBezTo>
                  <a:cubicBezTo>
                    <a:pt x="1" y="3"/>
                    <a:pt x="0" y="2"/>
                    <a:pt x="0" y="2"/>
                  </a:cubicBezTo>
                  <a:cubicBezTo>
                    <a:pt x="0" y="1"/>
                    <a:pt x="0" y="1"/>
                    <a:pt x="0" y="1"/>
                  </a:cubicBezTo>
                  <a:cubicBezTo>
                    <a:pt x="0" y="0"/>
                    <a:pt x="0" y="0"/>
                    <a:pt x="0" y="0"/>
                  </a:cubicBezTo>
                  <a:cubicBezTo>
                    <a:pt x="0" y="0"/>
                    <a:pt x="0" y="0"/>
                    <a:pt x="0" y="0"/>
                  </a:cubicBezTo>
                  <a:cubicBezTo>
                    <a:pt x="0" y="0"/>
                    <a:pt x="0" y="0"/>
                    <a:pt x="0"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72"/>
            <p:cNvSpPr>
              <a:spLocks noEditPoints="1"/>
            </p:cNvSpPr>
            <p:nvPr/>
          </p:nvSpPr>
          <p:spPr bwMode="auto">
            <a:xfrm>
              <a:off x="774701" y="3128963"/>
              <a:ext cx="606425" cy="809625"/>
            </a:xfrm>
            <a:custGeom>
              <a:avLst/>
              <a:gdLst>
                <a:gd name="T0" fmla="*/ 9 w 15"/>
                <a:gd name="T1" fmla="*/ 20 h 20"/>
                <a:gd name="T2" fmla="*/ 8 w 15"/>
                <a:gd name="T3" fmla="*/ 18 h 20"/>
                <a:gd name="T4" fmla="*/ 8 w 15"/>
                <a:gd name="T5" fmla="*/ 16 h 20"/>
                <a:gd name="T6" fmla="*/ 9 w 15"/>
                <a:gd name="T7" fmla="*/ 13 h 20"/>
                <a:gd name="T8" fmla="*/ 12 w 15"/>
                <a:gd name="T9" fmla="*/ 10 h 20"/>
                <a:gd name="T10" fmla="*/ 14 w 15"/>
                <a:gd name="T11" fmla="*/ 8 h 20"/>
                <a:gd name="T12" fmla="*/ 15 w 15"/>
                <a:gd name="T13" fmla="*/ 9 h 20"/>
                <a:gd name="T14" fmla="*/ 13 w 15"/>
                <a:gd name="T15" fmla="*/ 9 h 20"/>
                <a:gd name="T16" fmla="*/ 12 w 15"/>
                <a:gd name="T17" fmla="*/ 8 h 20"/>
                <a:gd name="T18" fmla="*/ 11 w 15"/>
                <a:gd name="T19" fmla="*/ 7 h 20"/>
                <a:gd name="T20" fmla="*/ 10 w 15"/>
                <a:gd name="T21" fmla="*/ 6 h 20"/>
                <a:gd name="T22" fmla="*/ 9 w 15"/>
                <a:gd name="T23" fmla="*/ 3 h 20"/>
                <a:gd name="T24" fmla="*/ 8 w 15"/>
                <a:gd name="T25" fmla="*/ 1 h 20"/>
                <a:gd name="T26" fmla="*/ 9 w 15"/>
                <a:gd name="T27" fmla="*/ 1 h 20"/>
                <a:gd name="T28" fmla="*/ 9 w 15"/>
                <a:gd name="T29" fmla="*/ 2 h 20"/>
                <a:gd name="T30" fmla="*/ 8 w 15"/>
                <a:gd name="T31" fmla="*/ 4 h 20"/>
                <a:gd name="T32" fmla="*/ 7 w 15"/>
                <a:gd name="T33" fmla="*/ 6 h 20"/>
                <a:gd name="T34" fmla="*/ 4 w 15"/>
                <a:gd name="T35" fmla="*/ 8 h 20"/>
                <a:gd name="T36" fmla="*/ 3 w 15"/>
                <a:gd name="T37" fmla="*/ 9 h 20"/>
                <a:gd name="T38" fmla="*/ 1 w 15"/>
                <a:gd name="T39" fmla="*/ 9 h 20"/>
                <a:gd name="T40" fmla="*/ 1 w 15"/>
                <a:gd name="T41" fmla="*/ 8 h 20"/>
                <a:gd name="T42" fmla="*/ 4 w 15"/>
                <a:gd name="T43" fmla="*/ 10 h 20"/>
                <a:gd name="T44" fmla="*/ 6 w 15"/>
                <a:gd name="T45" fmla="*/ 13 h 20"/>
                <a:gd name="T46" fmla="*/ 9 w 15"/>
                <a:gd name="T47" fmla="*/ 20 h 20"/>
                <a:gd name="T48" fmla="*/ 9 w 15"/>
                <a:gd name="T49" fmla="*/ 20 h 20"/>
                <a:gd name="T50" fmla="*/ 9 w 15"/>
                <a:gd name="T51" fmla="*/ 20 h 20"/>
                <a:gd name="T52" fmla="*/ 9 w 15"/>
                <a:gd name="T53" fmla="*/ 20 h 20"/>
                <a:gd name="T54" fmla="*/ 5 w 15"/>
                <a:gd name="T55" fmla="*/ 14 h 20"/>
                <a:gd name="T56" fmla="*/ 3 w 15"/>
                <a:gd name="T57" fmla="*/ 11 h 20"/>
                <a:gd name="T58" fmla="*/ 1 w 15"/>
                <a:gd name="T59" fmla="*/ 9 h 20"/>
                <a:gd name="T60" fmla="*/ 1 w 15"/>
                <a:gd name="T61" fmla="*/ 8 h 20"/>
                <a:gd name="T62" fmla="*/ 1 w 15"/>
                <a:gd name="T63" fmla="*/ 8 h 20"/>
                <a:gd name="T64" fmla="*/ 2 w 15"/>
                <a:gd name="T65" fmla="*/ 8 h 20"/>
                <a:gd name="T66" fmla="*/ 4 w 15"/>
                <a:gd name="T67" fmla="*/ 7 h 20"/>
                <a:gd name="T68" fmla="*/ 6 w 15"/>
                <a:gd name="T69" fmla="*/ 6 h 20"/>
                <a:gd name="T70" fmla="*/ 7 w 15"/>
                <a:gd name="T71" fmla="*/ 4 h 20"/>
                <a:gd name="T72" fmla="*/ 7 w 15"/>
                <a:gd name="T73" fmla="*/ 3 h 20"/>
                <a:gd name="T74" fmla="*/ 8 w 15"/>
                <a:gd name="T75" fmla="*/ 2 h 20"/>
                <a:gd name="T76" fmla="*/ 8 w 15"/>
                <a:gd name="T77" fmla="*/ 1 h 20"/>
                <a:gd name="T78" fmla="*/ 8 w 15"/>
                <a:gd name="T79" fmla="*/ 1 h 20"/>
                <a:gd name="T80" fmla="*/ 8 w 15"/>
                <a:gd name="T81" fmla="*/ 0 h 20"/>
                <a:gd name="T82" fmla="*/ 9 w 15"/>
                <a:gd name="T83" fmla="*/ 1 h 20"/>
                <a:gd name="T84" fmla="*/ 9 w 15"/>
                <a:gd name="T85" fmla="*/ 3 h 20"/>
                <a:gd name="T86" fmla="*/ 10 w 15"/>
                <a:gd name="T87" fmla="*/ 6 h 20"/>
                <a:gd name="T88" fmla="*/ 11 w 15"/>
                <a:gd name="T89" fmla="*/ 7 h 20"/>
                <a:gd name="T90" fmla="*/ 12 w 15"/>
                <a:gd name="T91" fmla="*/ 8 h 20"/>
                <a:gd name="T92" fmla="*/ 13 w 15"/>
                <a:gd name="T93" fmla="*/ 8 h 20"/>
                <a:gd name="T94" fmla="*/ 15 w 15"/>
                <a:gd name="T95" fmla="*/ 8 h 20"/>
                <a:gd name="T96" fmla="*/ 15 w 15"/>
                <a:gd name="T97" fmla="*/ 8 h 20"/>
                <a:gd name="T98" fmla="*/ 15 w 15"/>
                <a:gd name="T99" fmla="*/ 9 h 20"/>
                <a:gd name="T100" fmla="*/ 12 w 15"/>
                <a:gd name="T101" fmla="*/ 11 h 20"/>
                <a:gd name="T102" fmla="*/ 10 w 15"/>
                <a:gd name="T103" fmla="*/ 14 h 20"/>
                <a:gd name="T104" fmla="*/ 9 w 15"/>
                <a:gd name="T105" fmla="*/ 15 h 20"/>
                <a:gd name="T106" fmla="*/ 9 w 15"/>
                <a:gd name="T107" fmla="*/ 16 h 20"/>
                <a:gd name="T108" fmla="*/ 9 w 15"/>
                <a:gd name="T109" fmla="*/ 18 h 20"/>
                <a:gd name="T110" fmla="*/ 9 w 15"/>
                <a:gd name="T111" fmla="*/ 20 h 20"/>
                <a:gd name="T112" fmla="*/ 9 w 15"/>
                <a:gd name="T113" fmla="*/ 20 h 20"/>
                <a:gd name="T114" fmla="*/ 9 w 15"/>
                <a:gd name="T11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 h="20">
                  <a:moveTo>
                    <a:pt x="9" y="20"/>
                  </a:moveTo>
                  <a:cubicBezTo>
                    <a:pt x="8" y="18"/>
                    <a:pt x="8" y="18"/>
                    <a:pt x="8" y="18"/>
                  </a:cubicBezTo>
                  <a:cubicBezTo>
                    <a:pt x="8" y="18"/>
                    <a:pt x="8" y="17"/>
                    <a:pt x="8" y="16"/>
                  </a:cubicBezTo>
                  <a:cubicBezTo>
                    <a:pt x="8" y="15"/>
                    <a:pt x="9" y="14"/>
                    <a:pt x="9" y="13"/>
                  </a:cubicBezTo>
                  <a:cubicBezTo>
                    <a:pt x="10" y="12"/>
                    <a:pt x="11" y="11"/>
                    <a:pt x="12" y="10"/>
                  </a:cubicBezTo>
                  <a:cubicBezTo>
                    <a:pt x="12" y="9"/>
                    <a:pt x="13" y="9"/>
                    <a:pt x="14" y="8"/>
                  </a:cubicBezTo>
                  <a:cubicBezTo>
                    <a:pt x="15" y="9"/>
                    <a:pt x="15" y="9"/>
                    <a:pt x="15" y="9"/>
                  </a:cubicBezTo>
                  <a:cubicBezTo>
                    <a:pt x="13" y="9"/>
                    <a:pt x="13" y="9"/>
                    <a:pt x="13" y="9"/>
                  </a:cubicBezTo>
                  <a:cubicBezTo>
                    <a:pt x="13" y="9"/>
                    <a:pt x="12" y="8"/>
                    <a:pt x="12" y="8"/>
                  </a:cubicBezTo>
                  <a:cubicBezTo>
                    <a:pt x="11" y="8"/>
                    <a:pt x="11" y="8"/>
                    <a:pt x="11" y="7"/>
                  </a:cubicBezTo>
                  <a:cubicBezTo>
                    <a:pt x="10" y="6"/>
                    <a:pt x="10" y="6"/>
                    <a:pt x="10" y="6"/>
                  </a:cubicBezTo>
                  <a:cubicBezTo>
                    <a:pt x="9" y="5"/>
                    <a:pt x="9" y="4"/>
                    <a:pt x="9" y="3"/>
                  </a:cubicBezTo>
                  <a:cubicBezTo>
                    <a:pt x="8" y="2"/>
                    <a:pt x="8" y="2"/>
                    <a:pt x="8" y="1"/>
                  </a:cubicBezTo>
                  <a:cubicBezTo>
                    <a:pt x="9" y="1"/>
                    <a:pt x="9" y="1"/>
                    <a:pt x="9" y="1"/>
                  </a:cubicBezTo>
                  <a:cubicBezTo>
                    <a:pt x="9" y="2"/>
                    <a:pt x="9" y="2"/>
                    <a:pt x="9" y="2"/>
                  </a:cubicBezTo>
                  <a:cubicBezTo>
                    <a:pt x="8" y="3"/>
                    <a:pt x="8" y="3"/>
                    <a:pt x="8" y="4"/>
                  </a:cubicBezTo>
                  <a:cubicBezTo>
                    <a:pt x="8" y="5"/>
                    <a:pt x="7" y="6"/>
                    <a:pt x="7" y="6"/>
                  </a:cubicBezTo>
                  <a:cubicBezTo>
                    <a:pt x="6" y="7"/>
                    <a:pt x="5" y="8"/>
                    <a:pt x="4" y="8"/>
                  </a:cubicBezTo>
                  <a:cubicBezTo>
                    <a:pt x="4" y="9"/>
                    <a:pt x="3" y="9"/>
                    <a:pt x="3" y="9"/>
                  </a:cubicBezTo>
                  <a:cubicBezTo>
                    <a:pt x="2" y="9"/>
                    <a:pt x="2" y="9"/>
                    <a:pt x="1" y="9"/>
                  </a:cubicBezTo>
                  <a:cubicBezTo>
                    <a:pt x="1" y="8"/>
                    <a:pt x="1" y="8"/>
                    <a:pt x="1" y="8"/>
                  </a:cubicBezTo>
                  <a:cubicBezTo>
                    <a:pt x="2" y="9"/>
                    <a:pt x="4" y="9"/>
                    <a:pt x="4" y="10"/>
                  </a:cubicBezTo>
                  <a:cubicBezTo>
                    <a:pt x="5" y="11"/>
                    <a:pt x="6" y="12"/>
                    <a:pt x="6" y="13"/>
                  </a:cubicBezTo>
                  <a:cubicBezTo>
                    <a:pt x="8" y="15"/>
                    <a:pt x="8" y="18"/>
                    <a:pt x="9" y="20"/>
                  </a:cubicBezTo>
                  <a:cubicBezTo>
                    <a:pt x="9" y="20"/>
                    <a:pt x="9" y="20"/>
                    <a:pt x="9" y="20"/>
                  </a:cubicBezTo>
                  <a:cubicBezTo>
                    <a:pt x="9" y="20"/>
                    <a:pt x="9" y="20"/>
                    <a:pt x="9" y="20"/>
                  </a:cubicBezTo>
                  <a:close/>
                  <a:moveTo>
                    <a:pt x="9" y="20"/>
                  </a:moveTo>
                  <a:cubicBezTo>
                    <a:pt x="8" y="18"/>
                    <a:pt x="7" y="16"/>
                    <a:pt x="5" y="14"/>
                  </a:cubicBezTo>
                  <a:cubicBezTo>
                    <a:pt x="5" y="13"/>
                    <a:pt x="4" y="12"/>
                    <a:pt x="3" y="11"/>
                  </a:cubicBezTo>
                  <a:cubicBezTo>
                    <a:pt x="3" y="10"/>
                    <a:pt x="2" y="10"/>
                    <a:pt x="1" y="9"/>
                  </a:cubicBezTo>
                  <a:cubicBezTo>
                    <a:pt x="0" y="9"/>
                    <a:pt x="0" y="8"/>
                    <a:pt x="1" y="8"/>
                  </a:cubicBezTo>
                  <a:cubicBezTo>
                    <a:pt x="1" y="8"/>
                    <a:pt x="1" y="8"/>
                    <a:pt x="1" y="8"/>
                  </a:cubicBezTo>
                  <a:cubicBezTo>
                    <a:pt x="2" y="8"/>
                    <a:pt x="2" y="8"/>
                    <a:pt x="2" y="8"/>
                  </a:cubicBezTo>
                  <a:cubicBezTo>
                    <a:pt x="3" y="7"/>
                    <a:pt x="3" y="7"/>
                    <a:pt x="4" y="7"/>
                  </a:cubicBezTo>
                  <a:cubicBezTo>
                    <a:pt x="4" y="7"/>
                    <a:pt x="5" y="6"/>
                    <a:pt x="6" y="6"/>
                  </a:cubicBezTo>
                  <a:cubicBezTo>
                    <a:pt x="7" y="4"/>
                    <a:pt x="7" y="4"/>
                    <a:pt x="7" y="4"/>
                  </a:cubicBezTo>
                  <a:cubicBezTo>
                    <a:pt x="7" y="3"/>
                    <a:pt x="7" y="3"/>
                    <a:pt x="7" y="3"/>
                  </a:cubicBezTo>
                  <a:cubicBezTo>
                    <a:pt x="8" y="2"/>
                    <a:pt x="8" y="2"/>
                    <a:pt x="8" y="2"/>
                  </a:cubicBezTo>
                  <a:cubicBezTo>
                    <a:pt x="8" y="1"/>
                    <a:pt x="8" y="1"/>
                    <a:pt x="8" y="1"/>
                  </a:cubicBezTo>
                  <a:cubicBezTo>
                    <a:pt x="8" y="1"/>
                    <a:pt x="8" y="1"/>
                    <a:pt x="8" y="1"/>
                  </a:cubicBezTo>
                  <a:cubicBezTo>
                    <a:pt x="8" y="0"/>
                    <a:pt x="8" y="0"/>
                    <a:pt x="8" y="0"/>
                  </a:cubicBezTo>
                  <a:cubicBezTo>
                    <a:pt x="8" y="0"/>
                    <a:pt x="9" y="0"/>
                    <a:pt x="9" y="1"/>
                  </a:cubicBezTo>
                  <a:cubicBezTo>
                    <a:pt x="9" y="1"/>
                    <a:pt x="9" y="2"/>
                    <a:pt x="9" y="3"/>
                  </a:cubicBezTo>
                  <a:cubicBezTo>
                    <a:pt x="9" y="4"/>
                    <a:pt x="10" y="5"/>
                    <a:pt x="10" y="6"/>
                  </a:cubicBezTo>
                  <a:cubicBezTo>
                    <a:pt x="11" y="7"/>
                    <a:pt x="11" y="7"/>
                    <a:pt x="11" y="7"/>
                  </a:cubicBezTo>
                  <a:cubicBezTo>
                    <a:pt x="11" y="7"/>
                    <a:pt x="12" y="7"/>
                    <a:pt x="12" y="8"/>
                  </a:cubicBezTo>
                  <a:cubicBezTo>
                    <a:pt x="12" y="8"/>
                    <a:pt x="13" y="8"/>
                    <a:pt x="13" y="8"/>
                  </a:cubicBezTo>
                  <a:cubicBezTo>
                    <a:pt x="15" y="8"/>
                    <a:pt x="15" y="8"/>
                    <a:pt x="15" y="8"/>
                  </a:cubicBezTo>
                  <a:cubicBezTo>
                    <a:pt x="15" y="8"/>
                    <a:pt x="15" y="8"/>
                    <a:pt x="15" y="8"/>
                  </a:cubicBezTo>
                  <a:cubicBezTo>
                    <a:pt x="15" y="9"/>
                    <a:pt x="15" y="9"/>
                    <a:pt x="15" y="9"/>
                  </a:cubicBezTo>
                  <a:cubicBezTo>
                    <a:pt x="14" y="10"/>
                    <a:pt x="13" y="10"/>
                    <a:pt x="12" y="11"/>
                  </a:cubicBezTo>
                  <a:cubicBezTo>
                    <a:pt x="12" y="12"/>
                    <a:pt x="11" y="13"/>
                    <a:pt x="10" y="14"/>
                  </a:cubicBezTo>
                  <a:cubicBezTo>
                    <a:pt x="10" y="14"/>
                    <a:pt x="10" y="14"/>
                    <a:pt x="9" y="15"/>
                  </a:cubicBezTo>
                  <a:cubicBezTo>
                    <a:pt x="9" y="15"/>
                    <a:pt x="9" y="16"/>
                    <a:pt x="9" y="16"/>
                  </a:cubicBezTo>
                  <a:cubicBezTo>
                    <a:pt x="9" y="18"/>
                    <a:pt x="9" y="18"/>
                    <a:pt x="9" y="18"/>
                  </a:cubicBezTo>
                  <a:cubicBezTo>
                    <a:pt x="9" y="20"/>
                    <a:pt x="9" y="20"/>
                    <a:pt x="9" y="20"/>
                  </a:cubicBezTo>
                  <a:cubicBezTo>
                    <a:pt x="9" y="20"/>
                    <a:pt x="9" y="20"/>
                    <a:pt x="9" y="20"/>
                  </a:cubicBezTo>
                  <a:cubicBezTo>
                    <a:pt x="9" y="20"/>
                    <a:pt x="9" y="20"/>
                    <a:pt x="9"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73"/>
            <p:cNvSpPr>
              <a:spLocks noEditPoints="1"/>
            </p:cNvSpPr>
            <p:nvPr/>
          </p:nvSpPr>
          <p:spPr bwMode="auto">
            <a:xfrm>
              <a:off x="3482976" y="2643188"/>
              <a:ext cx="604838" cy="809625"/>
            </a:xfrm>
            <a:custGeom>
              <a:avLst/>
              <a:gdLst>
                <a:gd name="T0" fmla="*/ 8 w 15"/>
                <a:gd name="T1" fmla="*/ 20 h 20"/>
                <a:gd name="T2" fmla="*/ 8 w 15"/>
                <a:gd name="T3" fmla="*/ 18 h 20"/>
                <a:gd name="T4" fmla="*/ 8 w 15"/>
                <a:gd name="T5" fmla="*/ 16 h 20"/>
                <a:gd name="T6" fmla="*/ 8 w 15"/>
                <a:gd name="T7" fmla="*/ 14 h 20"/>
                <a:gd name="T8" fmla="*/ 9 w 15"/>
                <a:gd name="T9" fmla="*/ 13 h 20"/>
                <a:gd name="T10" fmla="*/ 11 w 15"/>
                <a:gd name="T11" fmla="*/ 10 h 20"/>
                <a:gd name="T12" fmla="*/ 14 w 15"/>
                <a:gd name="T13" fmla="*/ 8 h 20"/>
                <a:gd name="T14" fmla="*/ 14 w 15"/>
                <a:gd name="T15" fmla="*/ 9 h 20"/>
                <a:gd name="T16" fmla="*/ 13 w 15"/>
                <a:gd name="T17" fmla="*/ 9 h 20"/>
                <a:gd name="T18" fmla="*/ 11 w 15"/>
                <a:gd name="T19" fmla="*/ 8 h 20"/>
                <a:gd name="T20" fmla="*/ 10 w 15"/>
                <a:gd name="T21" fmla="*/ 7 h 20"/>
                <a:gd name="T22" fmla="*/ 9 w 15"/>
                <a:gd name="T23" fmla="*/ 6 h 20"/>
                <a:gd name="T24" fmla="*/ 8 w 15"/>
                <a:gd name="T25" fmla="*/ 3 h 20"/>
                <a:gd name="T26" fmla="*/ 7 w 15"/>
                <a:gd name="T27" fmla="*/ 0 h 20"/>
                <a:gd name="T28" fmla="*/ 8 w 15"/>
                <a:gd name="T29" fmla="*/ 0 h 20"/>
                <a:gd name="T30" fmla="*/ 8 w 15"/>
                <a:gd name="T31" fmla="*/ 2 h 20"/>
                <a:gd name="T32" fmla="*/ 8 w 15"/>
                <a:gd name="T33" fmla="*/ 3 h 20"/>
                <a:gd name="T34" fmla="*/ 6 w 15"/>
                <a:gd name="T35" fmla="*/ 6 h 20"/>
                <a:gd name="T36" fmla="*/ 4 w 15"/>
                <a:gd name="T37" fmla="*/ 8 h 20"/>
                <a:gd name="T38" fmla="*/ 2 w 15"/>
                <a:gd name="T39" fmla="*/ 9 h 20"/>
                <a:gd name="T40" fmla="*/ 1 w 15"/>
                <a:gd name="T41" fmla="*/ 9 h 20"/>
                <a:gd name="T42" fmla="*/ 1 w 15"/>
                <a:gd name="T43" fmla="*/ 8 h 20"/>
                <a:gd name="T44" fmla="*/ 4 w 15"/>
                <a:gd name="T45" fmla="*/ 10 h 20"/>
                <a:gd name="T46" fmla="*/ 6 w 15"/>
                <a:gd name="T47" fmla="*/ 13 h 20"/>
                <a:gd name="T48" fmla="*/ 8 w 15"/>
                <a:gd name="T49" fmla="*/ 20 h 20"/>
                <a:gd name="T50" fmla="*/ 8 w 15"/>
                <a:gd name="T51" fmla="*/ 20 h 20"/>
                <a:gd name="T52" fmla="*/ 8 w 15"/>
                <a:gd name="T53" fmla="*/ 20 h 20"/>
                <a:gd name="T54" fmla="*/ 8 w 15"/>
                <a:gd name="T55" fmla="*/ 20 h 20"/>
                <a:gd name="T56" fmla="*/ 5 w 15"/>
                <a:gd name="T57" fmla="*/ 13 h 20"/>
                <a:gd name="T58" fmla="*/ 3 w 15"/>
                <a:gd name="T59" fmla="*/ 11 h 20"/>
                <a:gd name="T60" fmla="*/ 0 w 15"/>
                <a:gd name="T61" fmla="*/ 9 h 20"/>
                <a:gd name="T62" fmla="*/ 0 w 15"/>
                <a:gd name="T63" fmla="*/ 8 h 20"/>
                <a:gd name="T64" fmla="*/ 1 w 15"/>
                <a:gd name="T65" fmla="*/ 8 h 20"/>
                <a:gd name="T66" fmla="*/ 2 w 15"/>
                <a:gd name="T67" fmla="*/ 7 h 20"/>
                <a:gd name="T68" fmla="*/ 3 w 15"/>
                <a:gd name="T69" fmla="*/ 7 h 20"/>
                <a:gd name="T70" fmla="*/ 5 w 15"/>
                <a:gd name="T71" fmla="*/ 5 h 20"/>
                <a:gd name="T72" fmla="*/ 6 w 15"/>
                <a:gd name="T73" fmla="*/ 4 h 20"/>
                <a:gd name="T74" fmla="*/ 7 w 15"/>
                <a:gd name="T75" fmla="*/ 3 h 20"/>
                <a:gd name="T76" fmla="*/ 7 w 15"/>
                <a:gd name="T77" fmla="*/ 2 h 20"/>
                <a:gd name="T78" fmla="*/ 7 w 15"/>
                <a:gd name="T79" fmla="*/ 0 h 20"/>
                <a:gd name="T80" fmla="*/ 7 w 15"/>
                <a:gd name="T81" fmla="*/ 0 h 20"/>
                <a:gd name="T82" fmla="*/ 8 w 15"/>
                <a:gd name="T83" fmla="*/ 0 h 20"/>
                <a:gd name="T84" fmla="*/ 8 w 15"/>
                <a:gd name="T85" fmla="*/ 0 h 20"/>
                <a:gd name="T86" fmla="*/ 8 w 15"/>
                <a:gd name="T87" fmla="*/ 3 h 20"/>
                <a:gd name="T88" fmla="*/ 10 w 15"/>
                <a:gd name="T89" fmla="*/ 6 h 20"/>
                <a:gd name="T90" fmla="*/ 10 w 15"/>
                <a:gd name="T91" fmla="*/ 7 h 20"/>
                <a:gd name="T92" fmla="*/ 12 w 15"/>
                <a:gd name="T93" fmla="*/ 7 h 20"/>
                <a:gd name="T94" fmla="*/ 13 w 15"/>
                <a:gd name="T95" fmla="*/ 8 h 20"/>
                <a:gd name="T96" fmla="*/ 14 w 15"/>
                <a:gd name="T97" fmla="*/ 8 h 20"/>
                <a:gd name="T98" fmla="*/ 15 w 15"/>
                <a:gd name="T99" fmla="*/ 8 h 20"/>
                <a:gd name="T100" fmla="*/ 14 w 15"/>
                <a:gd name="T101" fmla="*/ 9 h 20"/>
                <a:gd name="T102" fmla="*/ 12 w 15"/>
                <a:gd name="T103" fmla="*/ 11 h 20"/>
                <a:gd name="T104" fmla="*/ 10 w 15"/>
                <a:gd name="T105" fmla="*/ 13 h 20"/>
                <a:gd name="T106" fmla="*/ 9 w 15"/>
                <a:gd name="T107" fmla="*/ 15 h 20"/>
                <a:gd name="T108" fmla="*/ 8 w 15"/>
                <a:gd name="T109" fmla="*/ 16 h 20"/>
                <a:gd name="T110" fmla="*/ 8 w 15"/>
                <a:gd name="T111" fmla="*/ 18 h 20"/>
                <a:gd name="T112" fmla="*/ 8 w 15"/>
                <a:gd name="T113" fmla="*/ 20 h 20"/>
                <a:gd name="T114" fmla="*/ 8 w 15"/>
                <a:gd name="T115" fmla="*/ 20 h 20"/>
                <a:gd name="T116" fmla="*/ 8 w 15"/>
                <a:gd name="T11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20">
                  <a:moveTo>
                    <a:pt x="8" y="20"/>
                  </a:moveTo>
                  <a:cubicBezTo>
                    <a:pt x="8" y="18"/>
                    <a:pt x="8" y="18"/>
                    <a:pt x="8" y="18"/>
                  </a:cubicBezTo>
                  <a:cubicBezTo>
                    <a:pt x="8" y="17"/>
                    <a:pt x="8" y="17"/>
                    <a:pt x="8" y="16"/>
                  </a:cubicBezTo>
                  <a:cubicBezTo>
                    <a:pt x="8" y="15"/>
                    <a:pt x="8" y="15"/>
                    <a:pt x="8" y="14"/>
                  </a:cubicBezTo>
                  <a:cubicBezTo>
                    <a:pt x="8" y="14"/>
                    <a:pt x="8" y="13"/>
                    <a:pt x="9" y="13"/>
                  </a:cubicBezTo>
                  <a:cubicBezTo>
                    <a:pt x="9" y="12"/>
                    <a:pt x="10" y="11"/>
                    <a:pt x="11" y="10"/>
                  </a:cubicBezTo>
                  <a:cubicBezTo>
                    <a:pt x="12" y="9"/>
                    <a:pt x="13" y="8"/>
                    <a:pt x="14" y="8"/>
                  </a:cubicBezTo>
                  <a:cubicBezTo>
                    <a:pt x="14" y="9"/>
                    <a:pt x="14" y="9"/>
                    <a:pt x="14" y="9"/>
                  </a:cubicBezTo>
                  <a:cubicBezTo>
                    <a:pt x="13" y="9"/>
                    <a:pt x="13" y="9"/>
                    <a:pt x="13" y="9"/>
                  </a:cubicBezTo>
                  <a:cubicBezTo>
                    <a:pt x="12" y="8"/>
                    <a:pt x="12" y="8"/>
                    <a:pt x="11" y="8"/>
                  </a:cubicBezTo>
                  <a:cubicBezTo>
                    <a:pt x="11" y="8"/>
                    <a:pt x="10" y="7"/>
                    <a:pt x="10" y="7"/>
                  </a:cubicBezTo>
                  <a:cubicBezTo>
                    <a:pt x="9" y="6"/>
                    <a:pt x="9" y="6"/>
                    <a:pt x="9" y="6"/>
                  </a:cubicBezTo>
                  <a:cubicBezTo>
                    <a:pt x="9" y="5"/>
                    <a:pt x="8" y="4"/>
                    <a:pt x="8" y="3"/>
                  </a:cubicBezTo>
                  <a:cubicBezTo>
                    <a:pt x="8" y="2"/>
                    <a:pt x="7" y="1"/>
                    <a:pt x="7" y="0"/>
                  </a:cubicBezTo>
                  <a:cubicBezTo>
                    <a:pt x="8" y="0"/>
                    <a:pt x="8" y="0"/>
                    <a:pt x="8" y="0"/>
                  </a:cubicBezTo>
                  <a:cubicBezTo>
                    <a:pt x="8" y="2"/>
                    <a:pt x="8" y="2"/>
                    <a:pt x="8" y="2"/>
                  </a:cubicBezTo>
                  <a:cubicBezTo>
                    <a:pt x="8" y="2"/>
                    <a:pt x="8" y="3"/>
                    <a:pt x="8" y="3"/>
                  </a:cubicBezTo>
                  <a:cubicBezTo>
                    <a:pt x="7" y="4"/>
                    <a:pt x="7" y="5"/>
                    <a:pt x="6" y="6"/>
                  </a:cubicBezTo>
                  <a:cubicBezTo>
                    <a:pt x="5" y="7"/>
                    <a:pt x="5" y="8"/>
                    <a:pt x="4" y="8"/>
                  </a:cubicBezTo>
                  <a:cubicBezTo>
                    <a:pt x="3" y="8"/>
                    <a:pt x="3" y="9"/>
                    <a:pt x="2" y="9"/>
                  </a:cubicBezTo>
                  <a:cubicBezTo>
                    <a:pt x="2" y="9"/>
                    <a:pt x="1" y="9"/>
                    <a:pt x="1" y="9"/>
                  </a:cubicBezTo>
                  <a:cubicBezTo>
                    <a:pt x="1" y="8"/>
                    <a:pt x="1" y="8"/>
                    <a:pt x="1" y="8"/>
                  </a:cubicBezTo>
                  <a:cubicBezTo>
                    <a:pt x="2" y="8"/>
                    <a:pt x="3" y="9"/>
                    <a:pt x="4" y="10"/>
                  </a:cubicBezTo>
                  <a:cubicBezTo>
                    <a:pt x="5" y="11"/>
                    <a:pt x="5" y="12"/>
                    <a:pt x="6" y="13"/>
                  </a:cubicBezTo>
                  <a:cubicBezTo>
                    <a:pt x="7" y="15"/>
                    <a:pt x="8" y="17"/>
                    <a:pt x="8" y="20"/>
                  </a:cubicBezTo>
                  <a:cubicBezTo>
                    <a:pt x="8" y="20"/>
                    <a:pt x="8" y="20"/>
                    <a:pt x="8" y="20"/>
                  </a:cubicBezTo>
                  <a:cubicBezTo>
                    <a:pt x="8" y="20"/>
                    <a:pt x="8" y="20"/>
                    <a:pt x="8" y="20"/>
                  </a:cubicBezTo>
                  <a:close/>
                  <a:moveTo>
                    <a:pt x="8" y="20"/>
                  </a:moveTo>
                  <a:cubicBezTo>
                    <a:pt x="7" y="17"/>
                    <a:pt x="6" y="15"/>
                    <a:pt x="5" y="13"/>
                  </a:cubicBezTo>
                  <a:cubicBezTo>
                    <a:pt x="4" y="13"/>
                    <a:pt x="4" y="12"/>
                    <a:pt x="3" y="11"/>
                  </a:cubicBezTo>
                  <a:cubicBezTo>
                    <a:pt x="2" y="10"/>
                    <a:pt x="1" y="10"/>
                    <a:pt x="0" y="9"/>
                  </a:cubicBezTo>
                  <a:cubicBezTo>
                    <a:pt x="0" y="9"/>
                    <a:pt x="0" y="8"/>
                    <a:pt x="0" y="8"/>
                  </a:cubicBezTo>
                  <a:cubicBezTo>
                    <a:pt x="0" y="8"/>
                    <a:pt x="0" y="8"/>
                    <a:pt x="1" y="8"/>
                  </a:cubicBezTo>
                  <a:cubicBezTo>
                    <a:pt x="2" y="7"/>
                    <a:pt x="2" y="7"/>
                    <a:pt x="2" y="7"/>
                  </a:cubicBezTo>
                  <a:cubicBezTo>
                    <a:pt x="2" y="7"/>
                    <a:pt x="3" y="7"/>
                    <a:pt x="3" y="7"/>
                  </a:cubicBezTo>
                  <a:cubicBezTo>
                    <a:pt x="4" y="6"/>
                    <a:pt x="5" y="6"/>
                    <a:pt x="5" y="5"/>
                  </a:cubicBezTo>
                  <a:cubicBezTo>
                    <a:pt x="6" y="4"/>
                    <a:pt x="6" y="4"/>
                    <a:pt x="6" y="4"/>
                  </a:cubicBezTo>
                  <a:cubicBezTo>
                    <a:pt x="7" y="3"/>
                    <a:pt x="7" y="3"/>
                    <a:pt x="7" y="3"/>
                  </a:cubicBezTo>
                  <a:cubicBezTo>
                    <a:pt x="7" y="2"/>
                    <a:pt x="7" y="2"/>
                    <a:pt x="7" y="2"/>
                  </a:cubicBezTo>
                  <a:cubicBezTo>
                    <a:pt x="7" y="0"/>
                    <a:pt x="7" y="0"/>
                    <a:pt x="7" y="0"/>
                  </a:cubicBezTo>
                  <a:cubicBezTo>
                    <a:pt x="7" y="0"/>
                    <a:pt x="7" y="0"/>
                    <a:pt x="7" y="0"/>
                  </a:cubicBezTo>
                  <a:cubicBezTo>
                    <a:pt x="7" y="0"/>
                    <a:pt x="8" y="0"/>
                    <a:pt x="8" y="0"/>
                  </a:cubicBezTo>
                  <a:cubicBezTo>
                    <a:pt x="8" y="0"/>
                    <a:pt x="8" y="0"/>
                    <a:pt x="8" y="0"/>
                  </a:cubicBezTo>
                  <a:cubicBezTo>
                    <a:pt x="8" y="1"/>
                    <a:pt x="8" y="2"/>
                    <a:pt x="8" y="3"/>
                  </a:cubicBezTo>
                  <a:cubicBezTo>
                    <a:pt x="9" y="4"/>
                    <a:pt x="9" y="5"/>
                    <a:pt x="10" y="6"/>
                  </a:cubicBezTo>
                  <a:cubicBezTo>
                    <a:pt x="10" y="7"/>
                    <a:pt x="10" y="7"/>
                    <a:pt x="10" y="7"/>
                  </a:cubicBezTo>
                  <a:cubicBezTo>
                    <a:pt x="11" y="7"/>
                    <a:pt x="11" y="7"/>
                    <a:pt x="12" y="7"/>
                  </a:cubicBezTo>
                  <a:cubicBezTo>
                    <a:pt x="12" y="7"/>
                    <a:pt x="12" y="8"/>
                    <a:pt x="13" y="8"/>
                  </a:cubicBezTo>
                  <a:cubicBezTo>
                    <a:pt x="14" y="8"/>
                    <a:pt x="14" y="8"/>
                    <a:pt x="14" y="8"/>
                  </a:cubicBezTo>
                  <a:cubicBezTo>
                    <a:pt x="14" y="8"/>
                    <a:pt x="15" y="8"/>
                    <a:pt x="15" y="8"/>
                  </a:cubicBezTo>
                  <a:cubicBezTo>
                    <a:pt x="15" y="8"/>
                    <a:pt x="15" y="8"/>
                    <a:pt x="14" y="9"/>
                  </a:cubicBezTo>
                  <a:cubicBezTo>
                    <a:pt x="14" y="9"/>
                    <a:pt x="13" y="10"/>
                    <a:pt x="12" y="11"/>
                  </a:cubicBezTo>
                  <a:cubicBezTo>
                    <a:pt x="11" y="12"/>
                    <a:pt x="10" y="12"/>
                    <a:pt x="10" y="13"/>
                  </a:cubicBezTo>
                  <a:cubicBezTo>
                    <a:pt x="9" y="14"/>
                    <a:pt x="9" y="14"/>
                    <a:pt x="9" y="15"/>
                  </a:cubicBezTo>
                  <a:cubicBezTo>
                    <a:pt x="9" y="15"/>
                    <a:pt x="8" y="16"/>
                    <a:pt x="8" y="16"/>
                  </a:cubicBezTo>
                  <a:cubicBezTo>
                    <a:pt x="8" y="18"/>
                    <a:pt x="8" y="18"/>
                    <a:pt x="8" y="18"/>
                  </a:cubicBezTo>
                  <a:cubicBezTo>
                    <a:pt x="8" y="20"/>
                    <a:pt x="8" y="20"/>
                    <a:pt x="8" y="20"/>
                  </a:cubicBezTo>
                  <a:cubicBezTo>
                    <a:pt x="8" y="20"/>
                    <a:pt x="8" y="20"/>
                    <a:pt x="8" y="20"/>
                  </a:cubicBezTo>
                  <a:cubicBezTo>
                    <a:pt x="8" y="20"/>
                    <a:pt x="8" y="20"/>
                    <a:pt x="8" y="2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74"/>
            <p:cNvSpPr>
              <a:spLocks noEditPoints="1"/>
            </p:cNvSpPr>
            <p:nvPr/>
          </p:nvSpPr>
          <p:spPr bwMode="auto">
            <a:xfrm>
              <a:off x="3198813" y="3533775"/>
              <a:ext cx="444500" cy="566737"/>
            </a:xfrm>
            <a:custGeom>
              <a:avLst/>
              <a:gdLst>
                <a:gd name="T0" fmla="*/ 6 w 11"/>
                <a:gd name="T1" fmla="*/ 14 h 14"/>
                <a:gd name="T2" fmla="*/ 6 w 11"/>
                <a:gd name="T3" fmla="*/ 13 h 14"/>
                <a:gd name="T4" fmla="*/ 6 w 11"/>
                <a:gd name="T5" fmla="*/ 12 h 14"/>
                <a:gd name="T6" fmla="*/ 7 w 11"/>
                <a:gd name="T7" fmla="*/ 9 h 14"/>
                <a:gd name="T8" fmla="*/ 10 w 11"/>
                <a:gd name="T9" fmla="*/ 6 h 14"/>
                <a:gd name="T10" fmla="*/ 11 w 11"/>
                <a:gd name="T11" fmla="*/ 7 h 14"/>
                <a:gd name="T12" fmla="*/ 9 w 11"/>
                <a:gd name="T13" fmla="*/ 7 h 14"/>
                <a:gd name="T14" fmla="*/ 8 w 11"/>
                <a:gd name="T15" fmla="*/ 6 h 14"/>
                <a:gd name="T16" fmla="*/ 7 w 11"/>
                <a:gd name="T17" fmla="*/ 4 h 14"/>
                <a:gd name="T18" fmla="*/ 6 w 11"/>
                <a:gd name="T19" fmla="*/ 2 h 14"/>
                <a:gd name="T20" fmla="*/ 6 w 11"/>
                <a:gd name="T21" fmla="*/ 0 h 14"/>
                <a:gd name="T22" fmla="*/ 6 w 11"/>
                <a:gd name="T23" fmla="*/ 0 h 14"/>
                <a:gd name="T24" fmla="*/ 6 w 11"/>
                <a:gd name="T25" fmla="*/ 3 h 14"/>
                <a:gd name="T26" fmla="*/ 5 w 11"/>
                <a:gd name="T27" fmla="*/ 5 h 14"/>
                <a:gd name="T28" fmla="*/ 3 w 11"/>
                <a:gd name="T29" fmla="*/ 6 h 14"/>
                <a:gd name="T30" fmla="*/ 1 w 11"/>
                <a:gd name="T31" fmla="*/ 7 h 14"/>
                <a:gd name="T32" fmla="*/ 1 w 11"/>
                <a:gd name="T33" fmla="*/ 5 h 14"/>
                <a:gd name="T34" fmla="*/ 3 w 11"/>
                <a:gd name="T35" fmla="*/ 7 h 14"/>
                <a:gd name="T36" fmla="*/ 5 w 11"/>
                <a:gd name="T37" fmla="*/ 9 h 14"/>
                <a:gd name="T38" fmla="*/ 6 w 11"/>
                <a:gd name="T39" fmla="*/ 14 h 14"/>
                <a:gd name="T40" fmla="*/ 6 w 11"/>
                <a:gd name="T41" fmla="*/ 14 h 14"/>
                <a:gd name="T42" fmla="*/ 6 w 11"/>
                <a:gd name="T43" fmla="*/ 14 h 14"/>
                <a:gd name="T44" fmla="*/ 6 w 11"/>
                <a:gd name="T45" fmla="*/ 14 h 14"/>
                <a:gd name="T46" fmla="*/ 4 w 11"/>
                <a:gd name="T47" fmla="*/ 10 h 14"/>
                <a:gd name="T48" fmla="*/ 2 w 11"/>
                <a:gd name="T49" fmla="*/ 8 h 14"/>
                <a:gd name="T50" fmla="*/ 0 w 11"/>
                <a:gd name="T51" fmla="*/ 7 h 14"/>
                <a:gd name="T52" fmla="*/ 0 w 11"/>
                <a:gd name="T53" fmla="*/ 7 h 14"/>
                <a:gd name="T54" fmla="*/ 0 w 11"/>
                <a:gd name="T55" fmla="*/ 6 h 14"/>
                <a:gd name="T56" fmla="*/ 1 w 11"/>
                <a:gd name="T57" fmla="*/ 5 h 14"/>
                <a:gd name="T58" fmla="*/ 3 w 11"/>
                <a:gd name="T59" fmla="*/ 5 h 14"/>
                <a:gd name="T60" fmla="*/ 4 w 11"/>
                <a:gd name="T61" fmla="*/ 4 h 14"/>
                <a:gd name="T62" fmla="*/ 5 w 11"/>
                <a:gd name="T63" fmla="*/ 2 h 14"/>
                <a:gd name="T64" fmla="*/ 6 w 11"/>
                <a:gd name="T65" fmla="*/ 0 h 14"/>
                <a:gd name="T66" fmla="*/ 6 w 11"/>
                <a:gd name="T67" fmla="*/ 0 h 14"/>
                <a:gd name="T68" fmla="*/ 6 w 11"/>
                <a:gd name="T69" fmla="*/ 0 h 14"/>
                <a:gd name="T70" fmla="*/ 6 w 11"/>
                <a:gd name="T71" fmla="*/ 0 h 14"/>
                <a:gd name="T72" fmla="*/ 7 w 11"/>
                <a:gd name="T73" fmla="*/ 4 h 14"/>
                <a:gd name="T74" fmla="*/ 9 w 11"/>
                <a:gd name="T75" fmla="*/ 5 h 14"/>
                <a:gd name="T76" fmla="*/ 10 w 11"/>
                <a:gd name="T77" fmla="*/ 6 h 14"/>
                <a:gd name="T78" fmla="*/ 11 w 11"/>
                <a:gd name="T79" fmla="*/ 6 h 14"/>
                <a:gd name="T80" fmla="*/ 11 w 11"/>
                <a:gd name="T81" fmla="*/ 6 h 14"/>
                <a:gd name="T82" fmla="*/ 11 w 11"/>
                <a:gd name="T83" fmla="*/ 7 h 14"/>
                <a:gd name="T84" fmla="*/ 11 w 11"/>
                <a:gd name="T85" fmla="*/ 7 h 14"/>
                <a:gd name="T86" fmla="*/ 7 w 11"/>
                <a:gd name="T87" fmla="*/ 10 h 14"/>
                <a:gd name="T88" fmla="*/ 6 w 11"/>
                <a:gd name="T89" fmla="*/ 12 h 14"/>
                <a:gd name="T90" fmla="*/ 6 w 11"/>
                <a:gd name="T91" fmla="*/ 13 h 14"/>
                <a:gd name="T92" fmla="*/ 6 w 11"/>
                <a:gd name="T93" fmla="*/ 14 h 14"/>
                <a:gd name="T94" fmla="*/ 6 w 11"/>
                <a:gd name="T95" fmla="*/ 14 h 14"/>
                <a:gd name="T96" fmla="*/ 6 w 11"/>
                <a:gd name="T9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4">
                  <a:moveTo>
                    <a:pt x="6" y="14"/>
                  </a:moveTo>
                  <a:cubicBezTo>
                    <a:pt x="6" y="14"/>
                    <a:pt x="6" y="14"/>
                    <a:pt x="6" y="13"/>
                  </a:cubicBezTo>
                  <a:cubicBezTo>
                    <a:pt x="6" y="13"/>
                    <a:pt x="6" y="12"/>
                    <a:pt x="6" y="12"/>
                  </a:cubicBezTo>
                  <a:cubicBezTo>
                    <a:pt x="6" y="11"/>
                    <a:pt x="6" y="10"/>
                    <a:pt x="7" y="9"/>
                  </a:cubicBezTo>
                  <a:cubicBezTo>
                    <a:pt x="7" y="8"/>
                    <a:pt x="9" y="7"/>
                    <a:pt x="10" y="6"/>
                  </a:cubicBezTo>
                  <a:cubicBezTo>
                    <a:pt x="11" y="7"/>
                    <a:pt x="11" y="7"/>
                    <a:pt x="11" y="7"/>
                  </a:cubicBezTo>
                  <a:cubicBezTo>
                    <a:pt x="9" y="7"/>
                    <a:pt x="9" y="7"/>
                    <a:pt x="9" y="7"/>
                  </a:cubicBezTo>
                  <a:cubicBezTo>
                    <a:pt x="9" y="6"/>
                    <a:pt x="9" y="6"/>
                    <a:pt x="8" y="6"/>
                  </a:cubicBezTo>
                  <a:cubicBezTo>
                    <a:pt x="8" y="6"/>
                    <a:pt x="7" y="5"/>
                    <a:pt x="7" y="4"/>
                  </a:cubicBezTo>
                  <a:cubicBezTo>
                    <a:pt x="7" y="4"/>
                    <a:pt x="6" y="3"/>
                    <a:pt x="6" y="2"/>
                  </a:cubicBezTo>
                  <a:cubicBezTo>
                    <a:pt x="6" y="2"/>
                    <a:pt x="6" y="1"/>
                    <a:pt x="6" y="0"/>
                  </a:cubicBezTo>
                  <a:cubicBezTo>
                    <a:pt x="6" y="0"/>
                    <a:pt x="6" y="0"/>
                    <a:pt x="6" y="0"/>
                  </a:cubicBezTo>
                  <a:cubicBezTo>
                    <a:pt x="6" y="1"/>
                    <a:pt x="6" y="2"/>
                    <a:pt x="6" y="3"/>
                  </a:cubicBezTo>
                  <a:cubicBezTo>
                    <a:pt x="6" y="3"/>
                    <a:pt x="6" y="4"/>
                    <a:pt x="5" y="5"/>
                  </a:cubicBezTo>
                  <a:cubicBezTo>
                    <a:pt x="4" y="5"/>
                    <a:pt x="4" y="6"/>
                    <a:pt x="3" y="6"/>
                  </a:cubicBezTo>
                  <a:cubicBezTo>
                    <a:pt x="2" y="7"/>
                    <a:pt x="2" y="7"/>
                    <a:pt x="1" y="7"/>
                  </a:cubicBezTo>
                  <a:cubicBezTo>
                    <a:pt x="1" y="5"/>
                    <a:pt x="1" y="5"/>
                    <a:pt x="1" y="5"/>
                  </a:cubicBezTo>
                  <a:cubicBezTo>
                    <a:pt x="2" y="6"/>
                    <a:pt x="3" y="7"/>
                    <a:pt x="3" y="7"/>
                  </a:cubicBezTo>
                  <a:cubicBezTo>
                    <a:pt x="4" y="8"/>
                    <a:pt x="4" y="9"/>
                    <a:pt x="5" y="9"/>
                  </a:cubicBezTo>
                  <a:cubicBezTo>
                    <a:pt x="5" y="11"/>
                    <a:pt x="6" y="13"/>
                    <a:pt x="6" y="14"/>
                  </a:cubicBezTo>
                  <a:cubicBezTo>
                    <a:pt x="6" y="14"/>
                    <a:pt x="6" y="14"/>
                    <a:pt x="6" y="14"/>
                  </a:cubicBezTo>
                  <a:cubicBezTo>
                    <a:pt x="6" y="14"/>
                    <a:pt x="6" y="14"/>
                    <a:pt x="6" y="14"/>
                  </a:cubicBezTo>
                  <a:close/>
                  <a:moveTo>
                    <a:pt x="6" y="14"/>
                  </a:moveTo>
                  <a:cubicBezTo>
                    <a:pt x="5" y="13"/>
                    <a:pt x="5" y="11"/>
                    <a:pt x="4" y="10"/>
                  </a:cubicBezTo>
                  <a:cubicBezTo>
                    <a:pt x="3" y="9"/>
                    <a:pt x="3" y="9"/>
                    <a:pt x="2" y="8"/>
                  </a:cubicBezTo>
                  <a:cubicBezTo>
                    <a:pt x="2" y="8"/>
                    <a:pt x="1" y="7"/>
                    <a:pt x="0" y="7"/>
                  </a:cubicBezTo>
                  <a:cubicBezTo>
                    <a:pt x="0" y="7"/>
                    <a:pt x="0" y="7"/>
                    <a:pt x="0" y="7"/>
                  </a:cubicBezTo>
                  <a:cubicBezTo>
                    <a:pt x="0" y="6"/>
                    <a:pt x="0" y="6"/>
                    <a:pt x="0" y="6"/>
                  </a:cubicBezTo>
                  <a:cubicBezTo>
                    <a:pt x="0" y="5"/>
                    <a:pt x="1" y="5"/>
                    <a:pt x="1" y="5"/>
                  </a:cubicBezTo>
                  <a:cubicBezTo>
                    <a:pt x="1" y="5"/>
                    <a:pt x="2" y="5"/>
                    <a:pt x="3" y="5"/>
                  </a:cubicBezTo>
                  <a:cubicBezTo>
                    <a:pt x="3" y="5"/>
                    <a:pt x="4" y="4"/>
                    <a:pt x="4" y="4"/>
                  </a:cubicBezTo>
                  <a:cubicBezTo>
                    <a:pt x="5" y="3"/>
                    <a:pt x="5" y="3"/>
                    <a:pt x="5" y="2"/>
                  </a:cubicBezTo>
                  <a:cubicBezTo>
                    <a:pt x="5" y="2"/>
                    <a:pt x="6" y="1"/>
                    <a:pt x="6" y="0"/>
                  </a:cubicBezTo>
                  <a:cubicBezTo>
                    <a:pt x="6" y="0"/>
                    <a:pt x="6" y="0"/>
                    <a:pt x="6" y="0"/>
                  </a:cubicBezTo>
                  <a:cubicBezTo>
                    <a:pt x="6" y="0"/>
                    <a:pt x="6" y="0"/>
                    <a:pt x="6" y="0"/>
                  </a:cubicBezTo>
                  <a:cubicBezTo>
                    <a:pt x="6" y="0"/>
                    <a:pt x="6" y="0"/>
                    <a:pt x="6" y="0"/>
                  </a:cubicBezTo>
                  <a:cubicBezTo>
                    <a:pt x="6" y="2"/>
                    <a:pt x="7" y="3"/>
                    <a:pt x="7" y="4"/>
                  </a:cubicBezTo>
                  <a:cubicBezTo>
                    <a:pt x="8" y="5"/>
                    <a:pt x="8" y="5"/>
                    <a:pt x="9" y="5"/>
                  </a:cubicBezTo>
                  <a:cubicBezTo>
                    <a:pt x="9" y="6"/>
                    <a:pt x="9" y="6"/>
                    <a:pt x="10" y="6"/>
                  </a:cubicBezTo>
                  <a:cubicBezTo>
                    <a:pt x="11" y="6"/>
                    <a:pt x="11" y="6"/>
                    <a:pt x="11" y="6"/>
                  </a:cubicBezTo>
                  <a:cubicBezTo>
                    <a:pt x="11" y="6"/>
                    <a:pt x="11" y="6"/>
                    <a:pt x="11" y="6"/>
                  </a:cubicBezTo>
                  <a:cubicBezTo>
                    <a:pt x="11" y="6"/>
                    <a:pt x="11" y="7"/>
                    <a:pt x="11" y="7"/>
                  </a:cubicBezTo>
                  <a:cubicBezTo>
                    <a:pt x="11" y="7"/>
                    <a:pt x="11" y="7"/>
                    <a:pt x="11" y="7"/>
                  </a:cubicBezTo>
                  <a:cubicBezTo>
                    <a:pt x="10" y="8"/>
                    <a:pt x="8" y="9"/>
                    <a:pt x="7" y="10"/>
                  </a:cubicBezTo>
                  <a:cubicBezTo>
                    <a:pt x="7" y="11"/>
                    <a:pt x="7" y="11"/>
                    <a:pt x="6" y="12"/>
                  </a:cubicBezTo>
                  <a:cubicBezTo>
                    <a:pt x="6" y="12"/>
                    <a:pt x="6" y="13"/>
                    <a:pt x="6" y="13"/>
                  </a:cubicBezTo>
                  <a:cubicBezTo>
                    <a:pt x="6" y="13"/>
                    <a:pt x="6" y="14"/>
                    <a:pt x="6" y="14"/>
                  </a:cubicBezTo>
                  <a:cubicBezTo>
                    <a:pt x="6" y="14"/>
                    <a:pt x="6" y="14"/>
                    <a:pt x="6" y="14"/>
                  </a:cubicBezTo>
                  <a:cubicBezTo>
                    <a:pt x="6" y="14"/>
                    <a:pt x="6" y="14"/>
                    <a:pt x="6" y="1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75"/>
            <p:cNvSpPr>
              <a:spLocks/>
            </p:cNvSpPr>
            <p:nvPr/>
          </p:nvSpPr>
          <p:spPr bwMode="auto">
            <a:xfrm>
              <a:off x="1906588" y="4991100"/>
              <a:ext cx="646113" cy="161925"/>
            </a:xfrm>
            <a:custGeom>
              <a:avLst/>
              <a:gdLst>
                <a:gd name="T0" fmla="*/ 0 w 16"/>
                <a:gd name="T1" fmla="*/ 1 h 4"/>
                <a:gd name="T2" fmla="*/ 3 w 16"/>
                <a:gd name="T3" fmla="*/ 4 h 4"/>
                <a:gd name="T4" fmla="*/ 1 w 16"/>
                <a:gd name="T5" fmla="*/ 0 h 4"/>
                <a:gd name="T6" fmla="*/ 4 w 16"/>
                <a:gd name="T7" fmla="*/ 3 h 4"/>
                <a:gd name="T8" fmla="*/ 3 w 16"/>
                <a:gd name="T9" fmla="*/ 0 h 4"/>
                <a:gd name="T10" fmla="*/ 5 w 16"/>
                <a:gd name="T11" fmla="*/ 3 h 4"/>
                <a:gd name="T12" fmla="*/ 4 w 16"/>
                <a:gd name="T13" fmla="*/ 1 h 4"/>
                <a:gd name="T14" fmla="*/ 6 w 16"/>
                <a:gd name="T15" fmla="*/ 3 h 4"/>
                <a:gd name="T16" fmla="*/ 6 w 16"/>
                <a:gd name="T17" fmla="*/ 1 h 4"/>
                <a:gd name="T18" fmla="*/ 7 w 16"/>
                <a:gd name="T19" fmla="*/ 3 h 4"/>
                <a:gd name="T20" fmla="*/ 7 w 16"/>
                <a:gd name="T21" fmla="*/ 0 h 4"/>
                <a:gd name="T22" fmla="*/ 8 w 16"/>
                <a:gd name="T23" fmla="*/ 3 h 4"/>
                <a:gd name="T24" fmla="*/ 8 w 16"/>
                <a:gd name="T25" fmla="*/ 1 h 4"/>
                <a:gd name="T26" fmla="*/ 10 w 16"/>
                <a:gd name="T27" fmla="*/ 3 h 4"/>
                <a:gd name="T28" fmla="*/ 10 w 16"/>
                <a:gd name="T29" fmla="*/ 1 h 4"/>
                <a:gd name="T30" fmla="*/ 11 w 16"/>
                <a:gd name="T31" fmla="*/ 3 h 4"/>
                <a:gd name="T32" fmla="*/ 11 w 16"/>
                <a:gd name="T33" fmla="*/ 1 h 4"/>
                <a:gd name="T34" fmla="*/ 13 w 16"/>
                <a:gd name="T35" fmla="*/ 3 h 4"/>
                <a:gd name="T36" fmla="*/ 12 w 16"/>
                <a:gd name="T37" fmla="*/ 1 h 4"/>
                <a:gd name="T38" fmla="*/ 16 w 1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4">
                  <a:moveTo>
                    <a:pt x="0" y="1"/>
                  </a:moveTo>
                  <a:cubicBezTo>
                    <a:pt x="1" y="2"/>
                    <a:pt x="1" y="3"/>
                    <a:pt x="3" y="4"/>
                  </a:cubicBezTo>
                  <a:cubicBezTo>
                    <a:pt x="2" y="2"/>
                    <a:pt x="1" y="1"/>
                    <a:pt x="1" y="0"/>
                  </a:cubicBezTo>
                  <a:cubicBezTo>
                    <a:pt x="2" y="1"/>
                    <a:pt x="3" y="2"/>
                    <a:pt x="4" y="3"/>
                  </a:cubicBezTo>
                  <a:cubicBezTo>
                    <a:pt x="3" y="2"/>
                    <a:pt x="3" y="1"/>
                    <a:pt x="3" y="0"/>
                  </a:cubicBezTo>
                  <a:cubicBezTo>
                    <a:pt x="3" y="1"/>
                    <a:pt x="4" y="2"/>
                    <a:pt x="5" y="3"/>
                  </a:cubicBezTo>
                  <a:cubicBezTo>
                    <a:pt x="5" y="3"/>
                    <a:pt x="5" y="2"/>
                    <a:pt x="4" y="1"/>
                  </a:cubicBezTo>
                  <a:cubicBezTo>
                    <a:pt x="5" y="2"/>
                    <a:pt x="6" y="3"/>
                    <a:pt x="6" y="3"/>
                  </a:cubicBezTo>
                  <a:cubicBezTo>
                    <a:pt x="6" y="3"/>
                    <a:pt x="6" y="2"/>
                    <a:pt x="6" y="1"/>
                  </a:cubicBezTo>
                  <a:cubicBezTo>
                    <a:pt x="5" y="1"/>
                    <a:pt x="7" y="2"/>
                    <a:pt x="7" y="3"/>
                  </a:cubicBezTo>
                  <a:cubicBezTo>
                    <a:pt x="7" y="2"/>
                    <a:pt x="7" y="1"/>
                    <a:pt x="7" y="0"/>
                  </a:cubicBezTo>
                  <a:cubicBezTo>
                    <a:pt x="7" y="1"/>
                    <a:pt x="8" y="2"/>
                    <a:pt x="8" y="3"/>
                  </a:cubicBezTo>
                  <a:cubicBezTo>
                    <a:pt x="9" y="3"/>
                    <a:pt x="8" y="1"/>
                    <a:pt x="8" y="1"/>
                  </a:cubicBezTo>
                  <a:cubicBezTo>
                    <a:pt x="9" y="1"/>
                    <a:pt x="9" y="2"/>
                    <a:pt x="10" y="3"/>
                  </a:cubicBezTo>
                  <a:cubicBezTo>
                    <a:pt x="10" y="2"/>
                    <a:pt x="10" y="2"/>
                    <a:pt x="10" y="1"/>
                  </a:cubicBezTo>
                  <a:cubicBezTo>
                    <a:pt x="10" y="1"/>
                    <a:pt x="10" y="3"/>
                    <a:pt x="11" y="3"/>
                  </a:cubicBezTo>
                  <a:cubicBezTo>
                    <a:pt x="12" y="2"/>
                    <a:pt x="11" y="1"/>
                    <a:pt x="11" y="1"/>
                  </a:cubicBezTo>
                  <a:cubicBezTo>
                    <a:pt x="11" y="2"/>
                    <a:pt x="12" y="2"/>
                    <a:pt x="13" y="3"/>
                  </a:cubicBezTo>
                  <a:cubicBezTo>
                    <a:pt x="13" y="2"/>
                    <a:pt x="12" y="1"/>
                    <a:pt x="12" y="1"/>
                  </a:cubicBezTo>
                  <a:cubicBezTo>
                    <a:pt x="14" y="2"/>
                    <a:pt x="16" y="1"/>
                    <a:pt x="16"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6"/>
            <p:cNvSpPr>
              <a:spLocks/>
            </p:cNvSpPr>
            <p:nvPr/>
          </p:nvSpPr>
          <p:spPr bwMode="auto">
            <a:xfrm>
              <a:off x="1946276" y="5275263"/>
              <a:ext cx="525463" cy="120650"/>
            </a:xfrm>
            <a:custGeom>
              <a:avLst/>
              <a:gdLst>
                <a:gd name="T0" fmla="*/ 0 w 13"/>
                <a:gd name="T1" fmla="*/ 0 h 3"/>
                <a:gd name="T2" fmla="*/ 2 w 13"/>
                <a:gd name="T3" fmla="*/ 2 h 3"/>
                <a:gd name="T4" fmla="*/ 2 w 13"/>
                <a:gd name="T5" fmla="*/ 1 h 3"/>
                <a:gd name="T6" fmla="*/ 4 w 13"/>
                <a:gd name="T7" fmla="*/ 2 h 3"/>
                <a:gd name="T8" fmla="*/ 4 w 13"/>
                <a:gd name="T9" fmla="*/ 1 h 3"/>
                <a:gd name="T10" fmla="*/ 6 w 13"/>
                <a:gd name="T11" fmla="*/ 3 h 3"/>
                <a:gd name="T12" fmla="*/ 6 w 13"/>
                <a:gd name="T13" fmla="*/ 1 h 3"/>
                <a:gd name="T14" fmla="*/ 6 w 13"/>
                <a:gd name="T15" fmla="*/ 2 h 3"/>
                <a:gd name="T16" fmla="*/ 6 w 13"/>
                <a:gd name="T17" fmla="*/ 1 h 3"/>
                <a:gd name="T18" fmla="*/ 8 w 13"/>
                <a:gd name="T19" fmla="*/ 2 h 3"/>
                <a:gd name="T20" fmla="*/ 7 w 13"/>
                <a:gd name="T21" fmla="*/ 0 h 3"/>
                <a:gd name="T22" fmla="*/ 9 w 13"/>
                <a:gd name="T23" fmla="*/ 1 h 3"/>
                <a:gd name="T24" fmla="*/ 9 w 13"/>
                <a:gd name="T25" fmla="*/ 0 h 3"/>
                <a:gd name="T26" fmla="*/ 12 w 13"/>
                <a:gd name="T27" fmla="*/ 2 h 3"/>
                <a:gd name="T28" fmla="*/ 11 w 13"/>
                <a:gd name="T29" fmla="*/ 1 h 3"/>
                <a:gd name="T30" fmla="*/ 13 w 1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0" y="0"/>
                  </a:moveTo>
                  <a:cubicBezTo>
                    <a:pt x="1" y="1"/>
                    <a:pt x="1" y="2"/>
                    <a:pt x="2" y="2"/>
                  </a:cubicBezTo>
                  <a:cubicBezTo>
                    <a:pt x="3" y="2"/>
                    <a:pt x="2" y="1"/>
                    <a:pt x="2" y="1"/>
                  </a:cubicBezTo>
                  <a:cubicBezTo>
                    <a:pt x="3" y="1"/>
                    <a:pt x="3" y="2"/>
                    <a:pt x="4" y="2"/>
                  </a:cubicBezTo>
                  <a:cubicBezTo>
                    <a:pt x="5" y="2"/>
                    <a:pt x="4" y="1"/>
                    <a:pt x="4" y="1"/>
                  </a:cubicBezTo>
                  <a:cubicBezTo>
                    <a:pt x="5" y="1"/>
                    <a:pt x="5" y="2"/>
                    <a:pt x="6" y="3"/>
                  </a:cubicBezTo>
                  <a:cubicBezTo>
                    <a:pt x="6" y="2"/>
                    <a:pt x="6" y="2"/>
                    <a:pt x="6" y="1"/>
                  </a:cubicBezTo>
                  <a:cubicBezTo>
                    <a:pt x="6" y="1"/>
                    <a:pt x="6" y="2"/>
                    <a:pt x="6" y="2"/>
                  </a:cubicBezTo>
                  <a:cubicBezTo>
                    <a:pt x="7" y="2"/>
                    <a:pt x="6" y="1"/>
                    <a:pt x="6" y="1"/>
                  </a:cubicBezTo>
                  <a:cubicBezTo>
                    <a:pt x="7" y="1"/>
                    <a:pt x="7" y="2"/>
                    <a:pt x="8" y="2"/>
                  </a:cubicBezTo>
                  <a:cubicBezTo>
                    <a:pt x="8" y="1"/>
                    <a:pt x="7" y="0"/>
                    <a:pt x="7" y="0"/>
                  </a:cubicBezTo>
                  <a:cubicBezTo>
                    <a:pt x="7" y="0"/>
                    <a:pt x="8" y="1"/>
                    <a:pt x="9" y="1"/>
                  </a:cubicBezTo>
                  <a:cubicBezTo>
                    <a:pt x="9" y="1"/>
                    <a:pt x="9" y="0"/>
                    <a:pt x="9" y="0"/>
                  </a:cubicBezTo>
                  <a:cubicBezTo>
                    <a:pt x="10" y="1"/>
                    <a:pt x="10" y="1"/>
                    <a:pt x="12" y="2"/>
                  </a:cubicBezTo>
                  <a:cubicBezTo>
                    <a:pt x="12" y="2"/>
                    <a:pt x="11" y="1"/>
                    <a:pt x="11" y="1"/>
                  </a:cubicBezTo>
                  <a:cubicBezTo>
                    <a:pt x="12" y="1"/>
                    <a:pt x="13" y="1"/>
                    <a:pt x="1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7"/>
            <p:cNvSpPr>
              <a:spLocks/>
            </p:cNvSpPr>
            <p:nvPr/>
          </p:nvSpPr>
          <p:spPr bwMode="auto">
            <a:xfrm>
              <a:off x="2189163" y="5476875"/>
              <a:ext cx="122238" cy="80962"/>
            </a:xfrm>
            <a:custGeom>
              <a:avLst/>
              <a:gdLst>
                <a:gd name="T0" fmla="*/ 0 w 3"/>
                <a:gd name="T1" fmla="*/ 1 h 2"/>
                <a:gd name="T2" fmla="*/ 2 w 3"/>
                <a:gd name="T3" fmla="*/ 0 h 2"/>
                <a:gd name="T4" fmla="*/ 2 w 3"/>
                <a:gd name="T5" fmla="*/ 1 h 2"/>
                <a:gd name="T6" fmla="*/ 3 w 3"/>
                <a:gd name="T7" fmla="*/ 1 h 2"/>
              </a:gdLst>
              <a:ahLst/>
              <a:cxnLst>
                <a:cxn ang="0">
                  <a:pos x="T0" y="T1"/>
                </a:cxn>
                <a:cxn ang="0">
                  <a:pos x="T2" y="T3"/>
                </a:cxn>
                <a:cxn ang="0">
                  <a:pos x="T4" y="T5"/>
                </a:cxn>
                <a:cxn ang="0">
                  <a:pos x="T6" y="T7"/>
                </a:cxn>
              </a:cxnLst>
              <a:rect l="0" t="0" r="r" b="b"/>
              <a:pathLst>
                <a:path w="3" h="2">
                  <a:moveTo>
                    <a:pt x="0" y="1"/>
                  </a:moveTo>
                  <a:cubicBezTo>
                    <a:pt x="1" y="1"/>
                    <a:pt x="2" y="2"/>
                    <a:pt x="2" y="0"/>
                  </a:cubicBezTo>
                  <a:cubicBezTo>
                    <a:pt x="2" y="0"/>
                    <a:pt x="2" y="1"/>
                    <a:pt x="2" y="1"/>
                  </a:cubicBezTo>
                  <a:cubicBezTo>
                    <a:pt x="2" y="0"/>
                    <a:pt x="3" y="1"/>
                    <a:pt x="3" y="1"/>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78"/>
            <p:cNvSpPr>
              <a:spLocks/>
            </p:cNvSpPr>
            <p:nvPr/>
          </p:nvSpPr>
          <p:spPr bwMode="auto">
            <a:xfrm>
              <a:off x="1381126" y="3168650"/>
              <a:ext cx="1736725" cy="1822450"/>
            </a:xfrm>
            <a:custGeom>
              <a:avLst/>
              <a:gdLst>
                <a:gd name="T0" fmla="*/ 12 w 43"/>
                <a:gd name="T1" fmla="*/ 45 h 45"/>
                <a:gd name="T2" fmla="*/ 5 w 43"/>
                <a:gd name="T3" fmla="*/ 38 h 45"/>
                <a:gd name="T4" fmla="*/ 3 w 43"/>
                <a:gd name="T5" fmla="*/ 28 h 45"/>
                <a:gd name="T6" fmla="*/ 13 w 43"/>
                <a:gd name="T7" fmla="*/ 8 h 45"/>
                <a:gd name="T8" fmla="*/ 36 w 43"/>
                <a:gd name="T9" fmla="*/ 13 h 45"/>
                <a:gd name="T10" fmla="*/ 36 w 43"/>
                <a:gd name="T11" fmla="*/ 41 h 45"/>
                <a:gd name="T12" fmla="*/ 29 w 43"/>
                <a:gd name="T13" fmla="*/ 45 h 45"/>
                <a:gd name="T14" fmla="*/ 26 w 43"/>
                <a:gd name="T15" fmla="*/ 7 h 45"/>
                <a:gd name="T16" fmla="*/ 10 w 43"/>
                <a:gd name="T17" fmla="*/ 40 h 45"/>
                <a:gd name="T18" fmla="*/ 14 w 43"/>
                <a:gd name="T19"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5">
                  <a:moveTo>
                    <a:pt x="12" y="45"/>
                  </a:moveTo>
                  <a:cubicBezTo>
                    <a:pt x="9" y="44"/>
                    <a:pt x="6" y="40"/>
                    <a:pt x="5" y="38"/>
                  </a:cubicBezTo>
                  <a:cubicBezTo>
                    <a:pt x="3" y="35"/>
                    <a:pt x="3" y="32"/>
                    <a:pt x="3" y="28"/>
                  </a:cubicBezTo>
                  <a:cubicBezTo>
                    <a:pt x="2" y="20"/>
                    <a:pt x="6" y="12"/>
                    <a:pt x="13" y="8"/>
                  </a:cubicBezTo>
                  <a:cubicBezTo>
                    <a:pt x="22" y="3"/>
                    <a:pt x="30" y="5"/>
                    <a:pt x="36" y="13"/>
                  </a:cubicBezTo>
                  <a:cubicBezTo>
                    <a:pt x="42" y="22"/>
                    <a:pt x="43" y="33"/>
                    <a:pt x="36" y="41"/>
                  </a:cubicBezTo>
                  <a:cubicBezTo>
                    <a:pt x="34" y="43"/>
                    <a:pt x="31" y="44"/>
                    <a:pt x="29" y="45"/>
                  </a:cubicBezTo>
                  <a:cubicBezTo>
                    <a:pt x="43" y="35"/>
                    <a:pt x="42" y="14"/>
                    <a:pt x="26" y="7"/>
                  </a:cubicBezTo>
                  <a:cubicBezTo>
                    <a:pt x="8" y="0"/>
                    <a:pt x="0" y="29"/>
                    <a:pt x="10" y="40"/>
                  </a:cubicBezTo>
                  <a:cubicBezTo>
                    <a:pt x="11" y="41"/>
                    <a:pt x="13" y="43"/>
                    <a:pt x="14" y="44"/>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9"/>
            <p:cNvSpPr>
              <a:spLocks/>
            </p:cNvSpPr>
            <p:nvPr/>
          </p:nvSpPr>
          <p:spPr bwMode="auto">
            <a:xfrm>
              <a:off x="774701" y="3168650"/>
              <a:ext cx="485775" cy="323850"/>
            </a:xfrm>
            <a:custGeom>
              <a:avLst/>
              <a:gdLst>
                <a:gd name="T0" fmla="*/ 7 w 12"/>
                <a:gd name="T1" fmla="*/ 0 h 8"/>
                <a:gd name="T2" fmla="*/ 0 w 12"/>
                <a:gd name="T3" fmla="*/ 8 h 8"/>
                <a:gd name="T4" fmla="*/ 8 w 12"/>
                <a:gd name="T5" fmla="*/ 0 h 8"/>
                <a:gd name="T6" fmla="*/ 12 w 12"/>
                <a:gd name="T7" fmla="*/ 6 h 8"/>
                <a:gd name="T8" fmla="*/ 9 w 12"/>
                <a:gd name="T9" fmla="*/ 0 h 8"/>
              </a:gdLst>
              <a:ahLst/>
              <a:cxnLst>
                <a:cxn ang="0">
                  <a:pos x="T0" y="T1"/>
                </a:cxn>
                <a:cxn ang="0">
                  <a:pos x="T2" y="T3"/>
                </a:cxn>
                <a:cxn ang="0">
                  <a:pos x="T4" y="T5"/>
                </a:cxn>
                <a:cxn ang="0">
                  <a:pos x="T6" y="T7"/>
                </a:cxn>
                <a:cxn ang="0">
                  <a:pos x="T8" y="T9"/>
                </a:cxn>
              </a:cxnLst>
              <a:rect l="0" t="0" r="r" b="b"/>
              <a:pathLst>
                <a:path w="12" h="8">
                  <a:moveTo>
                    <a:pt x="7" y="0"/>
                  </a:moveTo>
                  <a:cubicBezTo>
                    <a:pt x="9" y="4"/>
                    <a:pt x="4" y="8"/>
                    <a:pt x="0" y="8"/>
                  </a:cubicBezTo>
                  <a:cubicBezTo>
                    <a:pt x="4" y="8"/>
                    <a:pt x="9" y="4"/>
                    <a:pt x="8" y="0"/>
                  </a:cubicBezTo>
                  <a:cubicBezTo>
                    <a:pt x="8" y="2"/>
                    <a:pt x="10" y="6"/>
                    <a:pt x="12" y="6"/>
                  </a:cubicBezTo>
                  <a:cubicBezTo>
                    <a:pt x="10" y="6"/>
                    <a:pt x="9" y="2"/>
                    <a:pt x="9"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80"/>
            <p:cNvSpPr>
              <a:spLocks/>
            </p:cNvSpPr>
            <p:nvPr/>
          </p:nvSpPr>
          <p:spPr bwMode="auto">
            <a:xfrm>
              <a:off x="3805238" y="2601913"/>
              <a:ext cx="201613" cy="323850"/>
            </a:xfrm>
            <a:custGeom>
              <a:avLst/>
              <a:gdLst>
                <a:gd name="T0" fmla="*/ 0 w 5"/>
                <a:gd name="T1" fmla="*/ 1 h 8"/>
                <a:gd name="T2" fmla="*/ 5 w 5"/>
                <a:gd name="T3" fmla="*/ 8 h 8"/>
                <a:gd name="T4" fmla="*/ 0 w 5"/>
                <a:gd name="T5" fmla="*/ 0 h 8"/>
              </a:gdLst>
              <a:ahLst/>
              <a:cxnLst>
                <a:cxn ang="0">
                  <a:pos x="T0" y="T1"/>
                </a:cxn>
                <a:cxn ang="0">
                  <a:pos x="T2" y="T3"/>
                </a:cxn>
                <a:cxn ang="0">
                  <a:pos x="T4" y="T5"/>
                </a:cxn>
              </a:cxnLst>
              <a:rect l="0" t="0" r="r" b="b"/>
              <a:pathLst>
                <a:path w="5" h="8">
                  <a:moveTo>
                    <a:pt x="0" y="1"/>
                  </a:moveTo>
                  <a:cubicBezTo>
                    <a:pt x="0" y="3"/>
                    <a:pt x="2" y="7"/>
                    <a:pt x="5" y="8"/>
                  </a:cubicBezTo>
                  <a:cubicBezTo>
                    <a:pt x="2" y="8"/>
                    <a:pt x="0" y="3"/>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81"/>
            <p:cNvSpPr>
              <a:spLocks/>
            </p:cNvSpPr>
            <p:nvPr/>
          </p:nvSpPr>
          <p:spPr bwMode="auto">
            <a:xfrm>
              <a:off x="3441701" y="3533775"/>
              <a:ext cx="201613" cy="282575"/>
            </a:xfrm>
            <a:custGeom>
              <a:avLst/>
              <a:gdLst>
                <a:gd name="T0" fmla="*/ 0 w 5"/>
                <a:gd name="T1" fmla="*/ 0 h 7"/>
                <a:gd name="T2" fmla="*/ 5 w 5"/>
                <a:gd name="T3" fmla="*/ 5 h 7"/>
                <a:gd name="T4" fmla="*/ 0 w 5"/>
                <a:gd name="T5" fmla="*/ 0 h 7"/>
              </a:gdLst>
              <a:ahLst/>
              <a:cxnLst>
                <a:cxn ang="0">
                  <a:pos x="T0" y="T1"/>
                </a:cxn>
                <a:cxn ang="0">
                  <a:pos x="T2" y="T3"/>
                </a:cxn>
                <a:cxn ang="0">
                  <a:pos x="T4" y="T5"/>
                </a:cxn>
              </a:cxnLst>
              <a:rect l="0" t="0" r="r" b="b"/>
              <a:pathLst>
                <a:path w="5" h="7">
                  <a:moveTo>
                    <a:pt x="0" y="0"/>
                  </a:moveTo>
                  <a:cubicBezTo>
                    <a:pt x="0" y="2"/>
                    <a:pt x="2" y="7"/>
                    <a:pt x="5" y="5"/>
                  </a:cubicBezTo>
                  <a:cubicBezTo>
                    <a:pt x="2" y="6"/>
                    <a:pt x="0" y="2"/>
                    <a:pt x="0" y="0"/>
                  </a:cubicBezTo>
                </a:path>
              </a:pathLst>
            </a:custGeom>
            <a:grpFill/>
            <a:ln w="39688" cap="rnd">
              <a:no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文本框 25" descr="e7d195523061f1c0deeec63e560781cfd59afb0ea006f2a87ABB68BF51EA6619813959095094C18C62A12F549504892A4AAA8C1554C6663626E05CA27F281A14E6983772AFC3FB97135759321DEA3D704CB8FFD9D2544D20ADDCB4FC824F904E0D83D989474D2C72C21C19999FBBACD7FA81DBC650697183C998B58960BA5FD542E56B4FBC2C958F"/>
          <p:cNvSpPr txBox="1"/>
          <p:nvPr/>
        </p:nvSpPr>
        <p:spPr>
          <a:xfrm>
            <a:off x="4772685" y="1953351"/>
            <a:ext cx="6910848" cy="3970318"/>
          </a:xfrm>
          <a:prstGeom prst="rect">
            <a:avLst/>
          </a:prstGeom>
          <a:noFill/>
          <a:effectLst/>
        </p:spPr>
        <p:txBody>
          <a:bodyPr wrap="square" rtlCol="0">
            <a:spAutoFit/>
          </a:bodyPr>
          <a:lstStyle/>
          <a:p>
            <a:r>
              <a:rPr lang="vi-VN" sz="3600">
                <a:latin typeface="+mj-lt"/>
              </a:rPr>
              <a:t>Phá vỡ mặt đất chỉ trong 2006, bởi 2017 công ty đặt yêu cầu táo bạo cho một người dùng 100 triệu tuyệt đẹp. Trong khoảng thời gian ngắn đó, nó đã giới thiệu nhiều bản nâng cấp từ trình chỉnh sửa HTML5 đến phiên bản kéo và thả của 2015.</a:t>
            </a:r>
            <a:endParaRPr lang="zh-CN" altLang="en-US" sz="3600" dirty="0">
              <a:solidFill>
                <a:prstClr val="black">
                  <a:lumMod val="95000"/>
                  <a:lumOff val="5000"/>
                </a:prstClr>
              </a:solidFill>
              <a:latin typeface="+mj-lt"/>
              <a:ea typeface="Arial Unicode MS" panose="020B0604020202020204" pitchFamily="34" charset="-122"/>
            </a:endParaRPr>
          </a:p>
        </p:txBody>
      </p:sp>
    </p:spTree>
    <p:extLst>
      <p:ext uri="{BB962C8B-B14F-4D97-AF65-F5344CB8AC3E}">
        <p14:creationId xmlns:p14="http://schemas.microsoft.com/office/powerpoint/2010/main" val="3363987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2000"/>
                                        <p:tgtEl>
                                          <p:spTgt spid="4"/>
                                        </p:tgtEl>
                                      </p:cBhvr>
                                    </p:animEffect>
                                  </p:childTnLst>
                                </p:cTn>
                              </p:par>
                            </p:childTnLst>
                          </p:cTn>
                        </p:par>
                        <p:par>
                          <p:cTn id="12" fill="hold">
                            <p:stCondLst>
                              <p:cond delay="2500"/>
                            </p:stCondLst>
                            <p:childTnLst>
                              <p:par>
                                <p:cTn id="13" presetID="22" presetClass="entr" presetSubtype="1"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up)">
                                      <p:cBhvr>
                                        <p:cTn id="1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34"/>
          <p:cNvSpPr>
            <a:spLocks noEditPoints="1"/>
          </p:cNvSpPr>
          <p:nvPr/>
        </p:nvSpPr>
        <p:spPr bwMode="auto">
          <a:xfrm>
            <a:off x="10986233" y="123352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19" name="任意多边形 18"/>
          <p:cNvSpPr/>
          <p:nvPr/>
        </p:nvSpPr>
        <p:spPr>
          <a:xfrm>
            <a:off x="5674723" y="1415702"/>
            <a:ext cx="5155174"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6211171" y="1154092"/>
            <a:ext cx="4657124" cy="523220"/>
          </a:xfrm>
          <a:prstGeom prst="rect">
            <a:avLst/>
          </a:prstGeom>
          <a:noFill/>
        </p:spPr>
        <p:txBody>
          <a:bodyPr wrap="square" rtlCol="0">
            <a:spAutoFit/>
          </a:bodyPr>
          <a:lstStyle/>
          <a:p>
            <a:r>
              <a:rPr lang="en-US" sz="2800" b="1" smtClean="0"/>
              <a:t> Tính </a:t>
            </a:r>
            <a:r>
              <a:rPr lang="en-US" sz="2800" b="1"/>
              <a:t>năng </a:t>
            </a:r>
            <a:r>
              <a:rPr lang="en-US" sz="2800" b="1" smtClean="0"/>
              <a:t>Wix</a:t>
            </a:r>
            <a:endParaRPr lang="zh-CN" altLang="en-US" sz="2800" dirty="0">
              <a:latin typeface="方正静蕾简体" panose="02000000000000000000" pitchFamily="2" charset="-122"/>
              <a:ea typeface="方正静蕾简体" panose="02000000000000000000" pitchFamily="2" charset="-122"/>
            </a:endParaRPr>
          </a:p>
        </p:txBody>
      </p:sp>
      <p:sp>
        <p:nvSpPr>
          <p:cNvPr id="21" name="Freeform 34"/>
          <p:cNvSpPr>
            <a:spLocks noEditPoints="1"/>
          </p:cNvSpPr>
          <p:nvPr/>
        </p:nvSpPr>
        <p:spPr bwMode="auto">
          <a:xfrm>
            <a:off x="11017270" y="2662786"/>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22" name="任意多边形 21"/>
          <p:cNvSpPr/>
          <p:nvPr/>
        </p:nvSpPr>
        <p:spPr>
          <a:xfrm>
            <a:off x="5705760" y="2844962"/>
            <a:ext cx="5155174"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6242208" y="2583352"/>
            <a:ext cx="4657124" cy="523220"/>
          </a:xfrm>
          <a:prstGeom prst="rect">
            <a:avLst/>
          </a:prstGeom>
          <a:noFill/>
        </p:spPr>
        <p:txBody>
          <a:bodyPr wrap="square" rtlCol="0">
            <a:spAutoFit/>
          </a:bodyPr>
          <a:lstStyle/>
          <a:p>
            <a:r>
              <a:rPr lang="en-US" altLang="zh-CN" sz="2800" smtClean="0">
                <a:latin typeface="方正静蕾简体" panose="02000000000000000000" pitchFamily="2" charset="-122"/>
                <a:ea typeface="方正静蕾简体" panose="02000000000000000000" pitchFamily="2" charset="-122"/>
              </a:rPr>
              <a:t> </a:t>
            </a:r>
            <a:r>
              <a:rPr lang="en-US" sz="2800" b="1"/>
              <a:t>Bản mẫu Wix </a:t>
            </a:r>
            <a:r>
              <a:rPr lang="en-US" sz="2800" b="1" smtClean="0"/>
              <a:t>Demo</a:t>
            </a:r>
            <a:endParaRPr lang="en-US" sz="2800" b="1"/>
          </a:p>
        </p:txBody>
      </p:sp>
      <p:sp>
        <p:nvSpPr>
          <p:cNvPr id="24" name="Freeform 34"/>
          <p:cNvSpPr>
            <a:spLocks noEditPoints="1"/>
          </p:cNvSpPr>
          <p:nvPr/>
        </p:nvSpPr>
        <p:spPr bwMode="auto">
          <a:xfrm>
            <a:off x="11006281" y="4081421"/>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25" name="任意多边形 24"/>
          <p:cNvSpPr/>
          <p:nvPr/>
        </p:nvSpPr>
        <p:spPr>
          <a:xfrm>
            <a:off x="5694771" y="4263597"/>
            <a:ext cx="5155174"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6231219" y="4001987"/>
            <a:ext cx="4657124" cy="523220"/>
          </a:xfrm>
          <a:prstGeom prst="rect">
            <a:avLst/>
          </a:prstGeom>
          <a:noFill/>
        </p:spPr>
        <p:txBody>
          <a:bodyPr wrap="square" rtlCol="0">
            <a:spAutoFit/>
          </a:bodyPr>
          <a:lstStyle/>
          <a:p>
            <a:r>
              <a:rPr lang="en-US" sz="2800" b="1"/>
              <a:t>Câu chuyện thành </a:t>
            </a:r>
            <a:r>
              <a:rPr lang="en-US" sz="2800" b="1" smtClean="0"/>
              <a:t>công</a:t>
            </a:r>
            <a:endParaRPr lang="zh-CN" altLang="en-US" sz="2800" dirty="0">
              <a:latin typeface="方正静蕾简体" panose="02000000000000000000" pitchFamily="2" charset="-122"/>
              <a:ea typeface="方正静蕾简体" panose="02000000000000000000" pitchFamily="2" charset="-122"/>
            </a:endParaRPr>
          </a:p>
        </p:txBody>
      </p:sp>
      <p:sp>
        <p:nvSpPr>
          <p:cNvPr id="27" name="Freeform 34"/>
          <p:cNvSpPr>
            <a:spLocks noEditPoints="1"/>
          </p:cNvSpPr>
          <p:nvPr/>
        </p:nvSpPr>
        <p:spPr bwMode="auto">
          <a:xfrm>
            <a:off x="10998505" y="5563913"/>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28" name="任意多边形 27"/>
          <p:cNvSpPr/>
          <p:nvPr/>
        </p:nvSpPr>
        <p:spPr>
          <a:xfrm>
            <a:off x="5686995" y="5746089"/>
            <a:ext cx="5155174" cy="31737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6223443" y="5484479"/>
            <a:ext cx="4657124" cy="1384995"/>
          </a:xfrm>
          <a:prstGeom prst="rect">
            <a:avLst/>
          </a:prstGeom>
          <a:noFill/>
        </p:spPr>
        <p:txBody>
          <a:bodyPr wrap="square" rtlCol="0">
            <a:spAutoFit/>
          </a:bodyPr>
          <a:lstStyle/>
          <a:p>
            <a:r>
              <a:rPr lang="en-US" sz="2800" b="1"/>
              <a:t>Kết luận</a:t>
            </a:r>
          </a:p>
          <a:p>
            <a:r>
              <a:rPr lang="en-US" sz="2800"/>
              <a:t/>
            </a:r>
            <a:br>
              <a:rPr lang="en-US" sz="2800"/>
            </a:br>
            <a:endParaRPr lang="en-US" sz="2800" b="1"/>
          </a:p>
        </p:txBody>
      </p:sp>
      <p:sp>
        <p:nvSpPr>
          <p:cNvPr id="30" name="Freeform 197"/>
          <p:cNvSpPr>
            <a:spLocks noEditPoints="1"/>
          </p:cNvSpPr>
          <p:nvPr/>
        </p:nvSpPr>
        <p:spPr bwMode="auto">
          <a:xfrm>
            <a:off x="887920" y="2355307"/>
            <a:ext cx="4400694" cy="2169900"/>
          </a:xfrm>
          <a:custGeom>
            <a:avLst/>
            <a:gdLst>
              <a:gd name="T0" fmla="*/ 238 w 1347"/>
              <a:gd name="T1" fmla="*/ 94 h 671"/>
              <a:gd name="T2" fmla="*/ 264 w 1347"/>
              <a:gd name="T3" fmla="*/ 254 h 671"/>
              <a:gd name="T4" fmla="*/ 296 w 1347"/>
              <a:gd name="T5" fmla="*/ 275 h 671"/>
              <a:gd name="T6" fmla="*/ 85 w 1347"/>
              <a:gd name="T7" fmla="*/ 295 h 671"/>
              <a:gd name="T8" fmla="*/ 89 w 1347"/>
              <a:gd name="T9" fmla="*/ 658 h 671"/>
              <a:gd name="T10" fmla="*/ 599 w 1347"/>
              <a:gd name="T11" fmla="*/ 658 h 671"/>
              <a:gd name="T12" fmla="*/ 1159 w 1347"/>
              <a:gd name="T13" fmla="*/ 608 h 671"/>
              <a:gd name="T14" fmla="*/ 1287 w 1347"/>
              <a:gd name="T15" fmla="*/ 397 h 671"/>
              <a:gd name="T16" fmla="*/ 948 w 1347"/>
              <a:gd name="T17" fmla="*/ 248 h 671"/>
              <a:gd name="T18" fmla="*/ 940 w 1347"/>
              <a:gd name="T19" fmla="*/ 85 h 671"/>
              <a:gd name="T20" fmla="*/ 1148 w 1347"/>
              <a:gd name="T21" fmla="*/ 64 h 671"/>
              <a:gd name="T22" fmla="*/ 1115 w 1347"/>
              <a:gd name="T23" fmla="*/ 14 h 671"/>
              <a:gd name="T24" fmla="*/ 755 w 1347"/>
              <a:gd name="T25" fmla="*/ 23 h 671"/>
              <a:gd name="T26" fmla="*/ 268 w 1347"/>
              <a:gd name="T27" fmla="*/ 8 h 671"/>
              <a:gd name="T28" fmla="*/ 19 w 1347"/>
              <a:gd name="T29" fmla="*/ 29 h 671"/>
              <a:gd name="T30" fmla="*/ 1201 w 1347"/>
              <a:gd name="T31" fmla="*/ 47 h 671"/>
              <a:gd name="T32" fmla="*/ 1190 w 1347"/>
              <a:gd name="T33" fmla="*/ 21 h 671"/>
              <a:gd name="T34" fmla="*/ 1140 w 1347"/>
              <a:gd name="T35" fmla="*/ 42 h 671"/>
              <a:gd name="T36" fmla="*/ 1110 w 1347"/>
              <a:gd name="T37" fmla="*/ 31 h 671"/>
              <a:gd name="T38" fmla="*/ 270 w 1347"/>
              <a:gd name="T39" fmla="*/ 190 h 671"/>
              <a:gd name="T40" fmla="*/ 77 w 1347"/>
              <a:gd name="T41" fmla="*/ 339 h 671"/>
              <a:gd name="T42" fmla="*/ 95 w 1347"/>
              <a:gd name="T43" fmla="*/ 651 h 671"/>
              <a:gd name="T44" fmla="*/ 100 w 1347"/>
              <a:gd name="T45" fmla="*/ 578 h 671"/>
              <a:gd name="T46" fmla="*/ 146 w 1347"/>
              <a:gd name="T47" fmla="*/ 643 h 671"/>
              <a:gd name="T48" fmla="*/ 243 w 1347"/>
              <a:gd name="T49" fmla="*/ 636 h 671"/>
              <a:gd name="T50" fmla="*/ 416 w 1347"/>
              <a:gd name="T51" fmla="*/ 654 h 671"/>
              <a:gd name="T52" fmla="*/ 590 w 1347"/>
              <a:gd name="T53" fmla="*/ 639 h 671"/>
              <a:gd name="T54" fmla="*/ 693 w 1347"/>
              <a:gd name="T55" fmla="*/ 644 h 671"/>
              <a:gd name="T56" fmla="*/ 764 w 1347"/>
              <a:gd name="T57" fmla="*/ 644 h 671"/>
              <a:gd name="T58" fmla="*/ 1069 w 1347"/>
              <a:gd name="T59" fmla="*/ 636 h 671"/>
              <a:gd name="T60" fmla="*/ 1202 w 1347"/>
              <a:gd name="T61" fmla="*/ 548 h 671"/>
              <a:gd name="T62" fmla="*/ 1317 w 1347"/>
              <a:gd name="T63" fmla="*/ 474 h 671"/>
              <a:gd name="T64" fmla="*/ 1318 w 1347"/>
              <a:gd name="T65" fmla="*/ 460 h 671"/>
              <a:gd name="T66" fmla="*/ 879 w 1347"/>
              <a:gd name="T67" fmla="*/ 615 h 671"/>
              <a:gd name="T68" fmla="*/ 219 w 1347"/>
              <a:gd name="T69" fmla="*/ 628 h 671"/>
              <a:gd name="T70" fmla="*/ 87 w 1347"/>
              <a:gd name="T71" fmla="*/ 347 h 671"/>
              <a:gd name="T72" fmla="*/ 278 w 1347"/>
              <a:gd name="T73" fmla="*/ 301 h 671"/>
              <a:gd name="T74" fmla="*/ 313 w 1347"/>
              <a:gd name="T75" fmla="*/ 320 h 671"/>
              <a:gd name="T76" fmla="*/ 899 w 1347"/>
              <a:gd name="T77" fmla="*/ 298 h 671"/>
              <a:gd name="T78" fmla="*/ 826 w 1347"/>
              <a:gd name="T79" fmla="*/ 330 h 671"/>
              <a:gd name="T80" fmla="*/ 889 w 1347"/>
              <a:gd name="T81" fmla="*/ 296 h 671"/>
              <a:gd name="T82" fmla="*/ 791 w 1347"/>
              <a:gd name="T83" fmla="*/ 343 h 671"/>
              <a:gd name="T84" fmla="*/ 1030 w 1347"/>
              <a:gd name="T85" fmla="*/ 327 h 671"/>
              <a:gd name="T86" fmla="*/ 1000 w 1347"/>
              <a:gd name="T87" fmla="*/ 307 h 671"/>
              <a:gd name="T88" fmla="*/ 951 w 1347"/>
              <a:gd name="T89" fmla="*/ 280 h 671"/>
              <a:gd name="T90" fmla="*/ 288 w 1347"/>
              <a:gd name="T91" fmla="*/ 342 h 671"/>
              <a:gd name="T92" fmla="*/ 905 w 1347"/>
              <a:gd name="T93" fmla="*/ 318 h 671"/>
              <a:gd name="T94" fmla="*/ 908 w 1347"/>
              <a:gd name="T95" fmla="*/ 243 h 671"/>
              <a:gd name="T96" fmla="*/ 927 w 1347"/>
              <a:gd name="T97" fmla="*/ 178 h 671"/>
              <a:gd name="T98" fmla="*/ 914 w 1347"/>
              <a:gd name="T99" fmla="*/ 184 h 671"/>
              <a:gd name="T100" fmla="*/ 905 w 1347"/>
              <a:gd name="T101" fmla="*/ 24 h 671"/>
              <a:gd name="T102" fmla="*/ 923 w 1347"/>
              <a:gd name="T103" fmla="*/ 71 h 671"/>
              <a:gd name="T104" fmla="*/ 900 w 1347"/>
              <a:gd name="T105" fmla="*/ 115 h 671"/>
              <a:gd name="T106" fmla="*/ 791 w 1347"/>
              <a:gd name="T107" fmla="*/ 35 h 671"/>
              <a:gd name="T108" fmla="*/ 881 w 1347"/>
              <a:gd name="T109" fmla="*/ 71 h 671"/>
              <a:gd name="T110" fmla="*/ 903 w 1347"/>
              <a:gd name="T111" fmla="*/ 232 h 671"/>
              <a:gd name="T112" fmla="*/ 295 w 1347"/>
              <a:gd name="T113" fmla="*/ 189 h 671"/>
              <a:gd name="T114" fmla="*/ 272 w 1347"/>
              <a:gd name="T115" fmla="*/ 24 h 671"/>
              <a:gd name="T116" fmla="*/ 271 w 1347"/>
              <a:gd name="T117" fmla="*/ 68 h 671"/>
              <a:gd name="T118" fmla="*/ 265 w 1347"/>
              <a:gd name="T119" fmla="*/ 133 h 671"/>
              <a:gd name="T120" fmla="*/ 266 w 1347"/>
              <a:gd name="T121" fmla="*/ 85 h 671"/>
              <a:gd name="T122" fmla="*/ 18 w 1347"/>
              <a:gd name="T123" fmla="*/ 43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7" h="671">
                <a:moveTo>
                  <a:pt x="4" y="49"/>
                </a:moveTo>
                <a:lnTo>
                  <a:pt x="4" y="49"/>
                </a:lnTo>
                <a:lnTo>
                  <a:pt x="11" y="51"/>
                </a:lnTo>
                <a:lnTo>
                  <a:pt x="18" y="53"/>
                </a:lnTo>
                <a:lnTo>
                  <a:pt x="32" y="54"/>
                </a:lnTo>
                <a:lnTo>
                  <a:pt x="48" y="54"/>
                </a:lnTo>
                <a:lnTo>
                  <a:pt x="63" y="51"/>
                </a:lnTo>
                <a:lnTo>
                  <a:pt x="63" y="51"/>
                </a:lnTo>
                <a:lnTo>
                  <a:pt x="75" y="54"/>
                </a:lnTo>
                <a:lnTo>
                  <a:pt x="85" y="54"/>
                </a:lnTo>
                <a:lnTo>
                  <a:pt x="108" y="53"/>
                </a:lnTo>
                <a:lnTo>
                  <a:pt x="108" y="53"/>
                </a:lnTo>
                <a:lnTo>
                  <a:pt x="111" y="54"/>
                </a:lnTo>
                <a:lnTo>
                  <a:pt x="114" y="55"/>
                </a:lnTo>
                <a:lnTo>
                  <a:pt x="130" y="58"/>
                </a:lnTo>
                <a:lnTo>
                  <a:pt x="153" y="58"/>
                </a:lnTo>
                <a:lnTo>
                  <a:pt x="178" y="58"/>
                </a:lnTo>
                <a:lnTo>
                  <a:pt x="229" y="55"/>
                </a:lnTo>
                <a:lnTo>
                  <a:pt x="259" y="54"/>
                </a:lnTo>
                <a:lnTo>
                  <a:pt x="259" y="54"/>
                </a:lnTo>
                <a:lnTo>
                  <a:pt x="252" y="58"/>
                </a:lnTo>
                <a:lnTo>
                  <a:pt x="245" y="62"/>
                </a:lnTo>
                <a:lnTo>
                  <a:pt x="242" y="70"/>
                </a:lnTo>
                <a:lnTo>
                  <a:pt x="239" y="77"/>
                </a:lnTo>
                <a:lnTo>
                  <a:pt x="238" y="85"/>
                </a:lnTo>
                <a:lnTo>
                  <a:pt x="238" y="94"/>
                </a:lnTo>
                <a:lnTo>
                  <a:pt x="239" y="101"/>
                </a:lnTo>
                <a:lnTo>
                  <a:pt x="242" y="108"/>
                </a:lnTo>
                <a:lnTo>
                  <a:pt x="242" y="108"/>
                </a:lnTo>
                <a:lnTo>
                  <a:pt x="244" y="120"/>
                </a:lnTo>
                <a:lnTo>
                  <a:pt x="249" y="132"/>
                </a:lnTo>
                <a:lnTo>
                  <a:pt x="252" y="137"/>
                </a:lnTo>
                <a:lnTo>
                  <a:pt x="256" y="142"/>
                </a:lnTo>
                <a:lnTo>
                  <a:pt x="260" y="144"/>
                </a:lnTo>
                <a:lnTo>
                  <a:pt x="266" y="147"/>
                </a:lnTo>
                <a:lnTo>
                  <a:pt x="266" y="147"/>
                </a:lnTo>
                <a:lnTo>
                  <a:pt x="266" y="159"/>
                </a:lnTo>
                <a:lnTo>
                  <a:pt x="266" y="159"/>
                </a:lnTo>
                <a:lnTo>
                  <a:pt x="262" y="162"/>
                </a:lnTo>
                <a:lnTo>
                  <a:pt x="259" y="166"/>
                </a:lnTo>
                <a:lnTo>
                  <a:pt x="258" y="171"/>
                </a:lnTo>
                <a:lnTo>
                  <a:pt x="255" y="176"/>
                </a:lnTo>
                <a:lnTo>
                  <a:pt x="254" y="188"/>
                </a:lnTo>
                <a:lnTo>
                  <a:pt x="255" y="200"/>
                </a:lnTo>
                <a:lnTo>
                  <a:pt x="258" y="212"/>
                </a:lnTo>
                <a:lnTo>
                  <a:pt x="261" y="224"/>
                </a:lnTo>
                <a:lnTo>
                  <a:pt x="266" y="235"/>
                </a:lnTo>
                <a:lnTo>
                  <a:pt x="270" y="242"/>
                </a:lnTo>
                <a:lnTo>
                  <a:pt x="270" y="242"/>
                </a:lnTo>
                <a:lnTo>
                  <a:pt x="267" y="245"/>
                </a:lnTo>
                <a:lnTo>
                  <a:pt x="265" y="249"/>
                </a:lnTo>
                <a:lnTo>
                  <a:pt x="264" y="254"/>
                </a:lnTo>
                <a:lnTo>
                  <a:pt x="262" y="259"/>
                </a:lnTo>
                <a:lnTo>
                  <a:pt x="262" y="263"/>
                </a:lnTo>
                <a:lnTo>
                  <a:pt x="264" y="268"/>
                </a:lnTo>
                <a:lnTo>
                  <a:pt x="265" y="272"/>
                </a:lnTo>
                <a:lnTo>
                  <a:pt x="268" y="274"/>
                </a:lnTo>
                <a:lnTo>
                  <a:pt x="268" y="274"/>
                </a:lnTo>
                <a:lnTo>
                  <a:pt x="272" y="274"/>
                </a:lnTo>
                <a:lnTo>
                  <a:pt x="273" y="273"/>
                </a:lnTo>
                <a:lnTo>
                  <a:pt x="274" y="269"/>
                </a:lnTo>
                <a:lnTo>
                  <a:pt x="274" y="265"/>
                </a:lnTo>
                <a:lnTo>
                  <a:pt x="274" y="256"/>
                </a:lnTo>
                <a:lnTo>
                  <a:pt x="274" y="253"/>
                </a:lnTo>
                <a:lnTo>
                  <a:pt x="276" y="250"/>
                </a:lnTo>
                <a:lnTo>
                  <a:pt x="276" y="250"/>
                </a:lnTo>
                <a:lnTo>
                  <a:pt x="278" y="251"/>
                </a:lnTo>
                <a:lnTo>
                  <a:pt x="278" y="251"/>
                </a:lnTo>
                <a:lnTo>
                  <a:pt x="282" y="254"/>
                </a:lnTo>
                <a:lnTo>
                  <a:pt x="285" y="255"/>
                </a:lnTo>
                <a:lnTo>
                  <a:pt x="289" y="256"/>
                </a:lnTo>
                <a:lnTo>
                  <a:pt x="294" y="255"/>
                </a:lnTo>
                <a:lnTo>
                  <a:pt x="294" y="255"/>
                </a:lnTo>
                <a:lnTo>
                  <a:pt x="295" y="260"/>
                </a:lnTo>
                <a:lnTo>
                  <a:pt x="296" y="265"/>
                </a:lnTo>
                <a:lnTo>
                  <a:pt x="296" y="271"/>
                </a:lnTo>
                <a:lnTo>
                  <a:pt x="296" y="275"/>
                </a:lnTo>
                <a:lnTo>
                  <a:pt x="296" y="275"/>
                </a:lnTo>
                <a:lnTo>
                  <a:pt x="268" y="275"/>
                </a:lnTo>
                <a:lnTo>
                  <a:pt x="242" y="275"/>
                </a:lnTo>
                <a:lnTo>
                  <a:pt x="189" y="277"/>
                </a:lnTo>
                <a:lnTo>
                  <a:pt x="189" y="277"/>
                </a:lnTo>
                <a:lnTo>
                  <a:pt x="165" y="275"/>
                </a:lnTo>
                <a:lnTo>
                  <a:pt x="153" y="274"/>
                </a:lnTo>
                <a:lnTo>
                  <a:pt x="141" y="272"/>
                </a:lnTo>
                <a:lnTo>
                  <a:pt x="141" y="272"/>
                </a:lnTo>
                <a:lnTo>
                  <a:pt x="136" y="271"/>
                </a:lnTo>
                <a:lnTo>
                  <a:pt x="130" y="272"/>
                </a:lnTo>
                <a:lnTo>
                  <a:pt x="128" y="273"/>
                </a:lnTo>
                <a:lnTo>
                  <a:pt x="126" y="274"/>
                </a:lnTo>
                <a:lnTo>
                  <a:pt x="128" y="275"/>
                </a:lnTo>
                <a:lnTo>
                  <a:pt x="130" y="278"/>
                </a:lnTo>
                <a:lnTo>
                  <a:pt x="130" y="278"/>
                </a:lnTo>
                <a:lnTo>
                  <a:pt x="124" y="280"/>
                </a:lnTo>
                <a:lnTo>
                  <a:pt x="118" y="282"/>
                </a:lnTo>
                <a:lnTo>
                  <a:pt x="111" y="284"/>
                </a:lnTo>
                <a:lnTo>
                  <a:pt x="105" y="286"/>
                </a:lnTo>
                <a:lnTo>
                  <a:pt x="105" y="286"/>
                </a:lnTo>
                <a:lnTo>
                  <a:pt x="102" y="285"/>
                </a:lnTo>
                <a:lnTo>
                  <a:pt x="100" y="284"/>
                </a:lnTo>
                <a:lnTo>
                  <a:pt x="99" y="284"/>
                </a:lnTo>
                <a:lnTo>
                  <a:pt x="96" y="285"/>
                </a:lnTo>
                <a:lnTo>
                  <a:pt x="90" y="289"/>
                </a:lnTo>
                <a:lnTo>
                  <a:pt x="85" y="295"/>
                </a:lnTo>
                <a:lnTo>
                  <a:pt x="76" y="308"/>
                </a:lnTo>
                <a:lnTo>
                  <a:pt x="71" y="316"/>
                </a:lnTo>
                <a:lnTo>
                  <a:pt x="71" y="316"/>
                </a:lnTo>
                <a:lnTo>
                  <a:pt x="69" y="318"/>
                </a:lnTo>
                <a:lnTo>
                  <a:pt x="66" y="320"/>
                </a:lnTo>
                <a:lnTo>
                  <a:pt x="63" y="327"/>
                </a:lnTo>
                <a:lnTo>
                  <a:pt x="61" y="337"/>
                </a:lnTo>
                <a:lnTo>
                  <a:pt x="61" y="349"/>
                </a:lnTo>
                <a:lnTo>
                  <a:pt x="61" y="372"/>
                </a:lnTo>
                <a:lnTo>
                  <a:pt x="64" y="387"/>
                </a:lnTo>
                <a:lnTo>
                  <a:pt x="64" y="387"/>
                </a:lnTo>
                <a:lnTo>
                  <a:pt x="66" y="409"/>
                </a:lnTo>
                <a:lnTo>
                  <a:pt x="70" y="431"/>
                </a:lnTo>
                <a:lnTo>
                  <a:pt x="70" y="431"/>
                </a:lnTo>
                <a:lnTo>
                  <a:pt x="75" y="471"/>
                </a:lnTo>
                <a:lnTo>
                  <a:pt x="77" y="510"/>
                </a:lnTo>
                <a:lnTo>
                  <a:pt x="77" y="550"/>
                </a:lnTo>
                <a:lnTo>
                  <a:pt x="76" y="589"/>
                </a:lnTo>
                <a:lnTo>
                  <a:pt x="76" y="589"/>
                </a:lnTo>
                <a:lnTo>
                  <a:pt x="75" y="607"/>
                </a:lnTo>
                <a:lnTo>
                  <a:pt x="75" y="616"/>
                </a:lnTo>
                <a:lnTo>
                  <a:pt x="75" y="626"/>
                </a:lnTo>
                <a:lnTo>
                  <a:pt x="77" y="636"/>
                </a:lnTo>
                <a:lnTo>
                  <a:pt x="79" y="644"/>
                </a:lnTo>
                <a:lnTo>
                  <a:pt x="83" y="652"/>
                </a:lnTo>
                <a:lnTo>
                  <a:pt x="89" y="658"/>
                </a:lnTo>
                <a:lnTo>
                  <a:pt x="89" y="658"/>
                </a:lnTo>
                <a:lnTo>
                  <a:pt x="90" y="661"/>
                </a:lnTo>
                <a:lnTo>
                  <a:pt x="91" y="662"/>
                </a:lnTo>
                <a:lnTo>
                  <a:pt x="93" y="663"/>
                </a:lnTo>
                <a:lnTo>
                  <a:pt x="95" y="663"/>
                </a:lnTo>
                <a:lnTo>
                  <a:pt x="95" y="663"/>
                </a:lnTo>
                <a:lnTo>
                  <a:pt x="101" y="666"/>
                </a:lnTo>
                <a:lnTo>
                  <a:pt x="108" y="668"/>
                </a:lnTo>
                <a:lnTo>
                  <a:pt x="124" y="671"/>
                </a:lnTo>
                <a:lnTo>
                  <a:pt x="141" y="671"/>
                </a:lnTo>
                <a:lnTo>
                  <a:pt x="158" y="671"/>
                </a:lnTo>
                <a:lnTo>
                  <a:pt x="193" y="667"/>
                </a:lnTo>
                <a:lnTo>
                  <a:pt x="223" y="663"/>
                </a:lnTo>
                <a:lnTo>
                  <a:pt x="223" y="663"/>
                </a:lnTo>
                <a:lnTo>
                  <a:pt x="260" y="662"/>
                </a:lnTo>
                <a:lnTo>
                  <a:pt x="297" y="663"/>
                </a:lnTo>
                <a:lnTo>
                  <a:pt x="335" y="664"/>
                </a:lnTo>
                <a:lnTo>
                  <a:pt x="373" y="666"/>
                </a:lnTo>
                <a:lnTo>
                  <a:pt x="373" y="666"/>
                </a:lnTo>
                <a:lnTo>
                  <a:pt x="410" y="663"/>
                </a:lnTo>
                <a:lnTo>
                  <a:pt x="448" y="661"/>
                </a:lnTo>
                <a:lnTo>
                  <a:pt x="485" y="657"/>
                </a:lnTo>
                <a:lnTo>
                  <a:pt x="504" y="657"/>
                </a:lnTo>
                <a:lnTo>
                  <a:pt x="524" y="657"/>
                </a:lnTo>
                <a:lnTo>
                  <a:pt x="524" y="657"/>
                </a:lnTo>
                <a:lnTo>
                  <a:pt x="599" y="658"/>
                </a:lnTo>
                <a:lnTo>
                  <a:pt x="675" y="657"/>
                </a:lnTo>
                <a:lnTo>
                  <a:pt x="675" y="657"/>
                </a:lnTo>
                <a:lnTo>
                  <a:pt x="693" y="658"/>
                </a:lnTo>
                <a:lnTo>
                  <a:pt x="711" y="660"/>
                </a:lnTo>
                <a:lnTo>
                  <a:pt x="729" y="662"/>
                </a:lnTo>
                <a:lnTo>
                  <a:pt x="747" y="662"/>
                </a:lnTo>
                <a:lnTo>
                  <a:pt x="747" y="662"/>
                </a:lnTo>
                <a:lnTo>
                  <a:pt x="764" y="661"/>
                </a:lnTo>
                <a:lnTo>
                  <a:pt x="782" y="660"/>
                </a:lnTo>
                <a:lnTo>
                  <a:pt x="799" y="658"/>
                </a:lnTo>
                <a:lnTo>
                  <a:pt x="816" y="657"/>
                </a:lnTo>
                <a:lnTo>
                  <a:pt x="816" y="657"/>
                </a:lnTo>
                <a:lnTo>
                  <a:pt x="891" y="657"/>
                </a:lnTo>
                <a:lnTo>
                  <a:pt x="927" y="656"/>
                </a:lnTo>
                <a:lnTo>
                  <a:pt x="964" y="654"/>
                </a:lnTo>
                <a:lnTo>
                  <a:pt x="964" y="654"/>
                </a:lnTo>
                <a:lnTo>
                  <a:pt x="998" y="652"/>
                </a:lnTo>
                <a:lnTo>
                  <a:pt x="1033" y="650"/>
                </a:lnTo>
                <a:lnTo>
                  <a:pt x="1051" y="649"/>
                </a:lnTo>
                <a:lnTo>
                  <a:pt x="1068" y="646"/>
                </a:lnTo>
                <a:lnTo>
                  <a:pt x="1085" y="643"/>
                </a:lnTo>
                <a:lnTo>
                  <a:pt x="1100" y="637"/>
                </a:lnTo>
                <a:lnTo>
                  <a:pt x="1100" y="637"/>
                </a:lnTo>
                <a:lnTo>
                  <a:pt x="1116" y="631"/>
                </a:lnTo>
                <a:lnTo>
                  <a:pt x="1130" y="624"/>
                </a:lnTo>
                <a:lnTo>
                  <a:pt x="1159" y="608"/>
                </a:lnTo>
                <a:lnTo>
                  <a:pt x="1215" y="573"/>
                </a:lnTo>
                <a:lnTo>
                  <a:pt x="1215" y="573"/>
                </a:lnTo>
                <a:lnTo>
                  <a:pt x="1224" y="571"/>
                </a:lnTo>
                <a:lnTo>
                  <a:pt x="1234" y="566"/>
                </a:lnTo>
                <a:lnTo>
                  <a:pt x="1243" y="561"/>
                </a:lnTo>
                <a:lnTo>
                  <a:pt x="1253" y="555"/>
                </a:lnTo>
                <a:lnTo>
                  <a:pt x="1271" y="540"/>
                </a:lnTo>
                <a:lnTo>
                  <a:pt x="1286" y="527"/>
                </a:lnTo>
                <a:lnTo>
                  <a:pt x="1286" y="527"/>
                </a:lnTo>
                <a:lnTo>
                  <a:pt x="1306" y="510"/>
                </a:lnTo>
                <a:lnTo>
                  <a:pt x="1323" y="495"/>
                </a:lnTo>
                <a:lnTo>
                  <a:pt x="1330" y="487"/>
                </a:lnTo>
                <a:lnTo>
                  <a:pt x="1336" y="480"/>
                </a:lnTo>
                <a:lnTo>
                  <a:pt x="1340" y="472"/>
                </a:lnTo>
                <a:lnTo>
                  <a:pt x="1343" y="466"/>
                </a:lnTo>
                <a:lnTo>
                  <a:pt x="1343" y="466"/>
                </a:lnTo>
                <a:lnTo>
                  <a:pt x="1346" y="460"/>
                </a:lnTo>
                <a:lnTo>
                  <a:pt x="1347" y="455"/>
                </a:lnTo>
                <a:lnTo>
                  <a:pt x="1347" y="449"/>
                </a:lnTo>
                <a:lnTo>
                  <a:pt x="1345" y="444"/>
                </a:lnTo>
                <a:lnTo>
                  <a:pt x="1342" y="438"/>
                </a:lnTo>
                <a:lnTo>
                  <a:pt x="1338" y="433"/>
                </a:lnTo>
                <a:lnTo>
                  <a:pt x="1329" y="425"/>
                </a:lnTo>
                <a:lnTo>
                  <a:pt x="1318" y="416"/>
                </a:lnTo>
                <a:lnTo>
                  <a:pt x="1306" y="408"/>
                </a:lnTo>
                <a:lnTo>
                  <a:pt x="1287" y="397"/>
                </a:lnTo>
                <a:lnTo>
                  <a:pt x="1287" y="397"/>
                </a:lnTo>
                <a:lnTo>
                  <a:pt x="1275" y="389"/>
                </a:lnTo>
                <a:lnTo>
                  <a:pt x="1264" y="379"/>
                </a:lnTo>
                <a:lnTo>
                  <a:pt x="1243" y="360"/>
                </a:lnTo>
                <a:lnTo>
                  <a:pt x="1223" y="339"/>
                </a:lnTo>
                <a:lnTo>
                  <a:pt x="1212" y="330"/>
                </a:lnTo>
                <a:lnTo>
                  <a:pt x="1201" y="320"/>
                </a:lnTo>
                <a:lnTo>
                  <a:pt x="1201" y="320"/>
                </a:lnTo>
                <a:lnTo>
                  <a:pt x="1181" y="306"/>
                </a:lnTo>
                <a:lnTo>
                  <a:pt x="1159" y="291"/>
                </a:lnTo>
                <a:lnTo>
                  <a:pt x="1137" y="277"/>
                </a:lnTo>
                <a:lnTo>
                  <a:pt x="1115" y="266"/>
                </a:lnTo>
                <a:lnTo>
                  <a:pt x="1115" y="266"/>
                </a:lnTo>
                <a:lnTo>
                  <a:pt x="1105" y="262"/>
                </a:lnTo>
                <a:lnTo>
                  <a:pt x="1088" y="257"/>
                </a:lnTo>
                <a:lnTo>
                  <a:pt x="1080" y="256"/>
                </a:lnTo>
                <a:lnTo>
                  <a:pt x="1072" y="256"/>
                </a:lnTo>
                <a:lnTo>
                  <a:pt x="1070" y="256"/>
                </a:lnTo>
                <a:lnTo>
                  <a:pt x="1069" y="257"/>
                </a:lnTo>
                <a:lnTo>
                  <a:pt x="1068" y="260"/>
                </a:lnTo>
                <a:lnTo>
                  <a:pt x="1069" y="262"/>
                </a:lnTo>
                <a:lnTo>
                  <a:pt x="1069" y="262"/>
                </a:lnTo>
                <a:lnTo>
                  <a:pt x="952" y="263"/>
                </a:lnTo>
                <a:lnTo>
                  <a:pt x="952" y="263"/>
                </a:lnTo>
                <a:lnTo>
                  <a:pt x="951" y="256"/>
                </a:lnTo>
                <a:lnTo>
                  <a:pt x="948" y="248"/>
                </a:lnTo>
                <a:lnTo>
                  <a:pt x="944" y="241"/>
                </a:lnTo>
                <a:lnTo>
                  <a:pt x="939" y="235"/>
                </a:lnTo>
                <a:lnTo>
                  <a:pt x="939" y="235"/>
                </a:lnTo>
                <a:lnTo>
                  <a:pt x="944" y="226"/>
                </a:lnTo>
                <a:lnTo>
                  <a:pt x="948" y="214"/>
                </a:lnTo>
                <a:lnTo>
                  <a:pt x="951" y="202"/>
                </a:lnTo>
                <a:lnTo>
                  <a:pt x="952" y="190"/>
                </a:lnTo>
                <a:lnTo>
                  <a:pt x="951" y="178"/>
                </a:lnTo>
                <a:lnTo>
                  <a:pt x="948" y="172"/>
                </a:lnTo>
                <a:lnTo>
                  <a:pt x="946" y="167"/>
                </a:lnTo>
                <a:lnTo>
                  <a:pt x="942" y="163"/>
                </a:lnTo>
                <a:lnTo>
                  <a:pt x="939" y="160"/>
                </a:lnTo>
                <a:lnTo>
                  <a:pt x="933" y="157"/>
                </a:lnTo>
                <a:lnTo>
                  <a:pt x="927" y="155"/>
                </a:lnTo>
                <a:lnTo>
                  <a:pt x="927" y="155"/>
                </a:lnTo>
                <a:lnTo>
                  <a:pt x="926" y="141"/>
                </a:lnTo>
                <a:lnTo>
                  <a:pt x="924" y="133"/>
                </a:lnTo>
                <a:lnTo>
                  <a:pt x="922" y="126"/>
                </a:lnTo>
                <a:lnTo>
                  <a:pt x="922" y="126"/>
                </a:lnTo>
                <a:lnTo>
                  <a:pt x="927" y="123"/>
                </a:lnTo>
                <a:lnTo>
                  <a:pt x="930" y="118"/>
                </a:lnTo>
                <a:lnTo>
                  <a:pt x="934" y="114"/>
                </a:lnTo>
                <a:lnTo>
                  <a:pt x="936" y="108"/>
                </a:lnTo>
                <a:lnTo>
                  <a:pt x="939" y="103"/>
                </a:lnTo>
                <a:lnTo>
                  <a:pt x="940" y="97"/>
                </a:lnTo>
                <a:lnTo>
                  <a:pt x="940" y="85"/>
                </a:lnTo>
                <a:lnTo>
                  <a:pt x="939" y="80"/>
                </a:lnTo>
                <a:lnTo>
                  <a:pt x="938" y="74"/>
                </a:lnTo>
                <a:lnTo>
                  <a:pt x="935" y="70"/>
                </a:lnTo>
                <a:lnTo>
                  <a:pt x="932" y="65"/>
                </a:lnTo>
                <a:lnTo>
                  <a:pt x="928" y="61"/>
                </a:lnTo>
                <a:lnTo>
                  <a:pt x="924" y="58"/>
                </a:lnTo>
                <a:lnTo>
                  <a:pt x="918" y="54"/>
                </a:lnTo>
                <a:lnTo>
                  <a:pt x="914" y="53"/>
                </a:lnTo>
                <a:lnTo>
                  <a:pt x="914" y="53"/>
                </a:lnTo>
                <a:lnTo>
                  <a:pt x="914" y="43"/>
                </a:lnTo>
                <a:lnTo>
                  <a:pt x="914" y="43"/>
                </a:lnTo>
                <a:lnTo>
                  <a:pt x="965" y="41"/>
                </a:lnTo>
                <a:lnTo>
                  <a:pt x="1018" y="38"/>
                </a:lnTo>
                <a:lnTo>
                  <a:pt x="1018" y="38"/>
                </a:lnTo>
                <a:lnTo>
                  <a:pt x="1044" y="38"/>
                </a:lnTo>
                <a:lnTo>
                  <a:pt x="1070" y="41"/>
                </a:lnTo>
                <a:lnTo>
                  <a:pt x="1095" y="42"/>
                </a:lnTo>
                <a:lnTo>
                  <a:pt x="1109" y="41"/>
                </a:lnTo>
                <a:lnTo>
                  <a:pt x="1121" y="39"/>
                </a:lnTo>
                <a:lnTo>
                  <a:pt x="1121" y="39"/>
                </a:lnTo>
                <a:lnTo>
                  <a:pt x="1123" y="44"/>
                </a:lnTo>
                <a:lnTo>
                  <a:pt x="1125" y="49"/>
                </a:lnTo>
                <a:lnTo>
                  <a:pt x="1128" y="53"/>
                </a:lnTo>
                <a:lnTo>
                  <a:pt x="1131" y="56"/>
                </a:lnTo>
                <a:lnTo>
                  <a:pt x="1140" y="61"/>
                </a:lnTo>
                <a:lnTo>
                  <a:pt x="1148" y="64"/>
                </a:lnTo>
                <a:lnTo>
                  <a:pt x="1159" y="65"/>
                </a:lnTo>
                <a:lnTo>
                  <a:pt x="1169" y="65"/>
                </a:lnTo>
                <a:lnTo>
                  <a:pt x="1178" y="64"/>
                </a:lnTo>
                <a:lnTo>
                  <a:pt x="1188" y="61"/>
                </a:lnTo>
                <a:lnTo>
                  <a:pt x="1188" y="61"/>
                </a:lnTo>
                <a:lnTo>
                  <a:pt x="1202" y="55"/>
                </a:lnTo>
                <a:lnTo>
                  <a:pt x="1224" y="45"/>
                </a:lnTo>
                <a:lnTo>
                  <a:pt x="1234" y="39"/>
                </a:lnTo>
                <a:lnTo>
                  <a:pt x="1241" y="33"/>
                </a:lnTo>
                <a:lnTo>
                  <a:pt x="1242" y="31"/>
                </a:lnTo>
                <a:lnTo>
                  <a:pt x="1242" y="29"/>
                </a:lnTo>
                <a:lnTo>
                  <a:pt x="1241" y="26"/>
                </a:lnTo>
                <a:lnTo>
                  <a:pt x="1239" y="24"/>
                </a:lnTo>
                <a:lnTo>
                  <a:pt x="1239" y="24"/>
                </a:lnTo>
                <a:lnTo>
                  <a:pt x="1213" y="14"/>
                </a:lnTo>
                <a:lnTo>
                  <a:pt x="1196" y="8"/>
                </a:lnTo>
                <a:lnTo>
                  <a:pt x="1177" y="3"/>
                </a:lnTo>
                <a:lnTo>
                  <a:pt x="1160" y="0"/>
                </a:lnTo>
                <a:lnTo>
                  <a:pt x="1152" y="0"/>
                </a:lnTo>
                <a:lnTo>
                  <a:pt x="1143" y="0"/>
                </a:lnTo>
                <a:lnTo>
                  <a:pt x="1137" y="2"/>
                </a:lnTo>
                <a:lnTo>
                  <a:pt x="1131" y="5"/>
                </a:lnTo>
                <a:lnTo>
                  <a:pt x="1128" y="9"/>
                </a:lnTo>
                <a:lnTo>
                  <a:pt x="1124" y="15"/>
                </a:lnTo>
                <a:lnTo>
                  <a:pt x="1124" y="15"/>
                </a:lnTo>
                <a:lnTo>
                  <a:pt x="1115" y="14"/>
                </a:lnTo>
                <a:lnTo>
                  <a:pt x="1115" y="14"/>
                </a:lnTo>
                <a:lnTo>
                  <a:pt x="1089" y="11"/>
                </a:lnTo>
                <a:lnTo>
                  <a:pt x="1065" y="11"/>
                </a:lnTo>
                <a:lnTo>
                  <a:pt x="1040" y="12"/>
                </a:lnTo>
                <a:lnTo>
                  <a:pt x="1015" y="14"/>
                </a:lnTo>
                <a:lnTo>
                  <a:pt x="965" y="20"/>
                </a:lnTo>
                <a:lnTo>
                  <a:pt x="940" y="23"/>
                </a:lnTo>
                <a:lnTo>
                  <a:pt x="915" y="24"/>
                </a:lnTo>
                <a:lnTo>
                  <a:pt x="915" y="24"/>
                </a:lnTo>
                <a:lnTo>
                  <a:pt x="916" y="20"/>
                </a:lnTo>
                <a:lnTo>
                  <a:pt x="917" y="12"/>
                </a:lnTo>
                <a:lnTo>
                  <a:pt x="916" y="8"/>
                </a:lnTo>
                <a:lnTo>
                  <a:pt x="915" y="6"/>
                </a:lnTo>
                <a:lnTo>
                  <a:pt x="914" y="5"/>
                </a:lnTo>
                <a:lnTo>
                  <a:pt x="910" y="6"/>
                </a:lnTo>
                <a:lnTo>
                  <a:pt x="910" y="6"/>
                </a:lnTo>
                <a:lnTo>
                  <a:pt x="906" y="1"/>
                </a:lnTo>
                <a:lnTo>
                  <a:pt x="904" y="1"/>
                </a:lnTo>
                <a:lnTo>
                  <a:pt x="903" y="1"/>
                </a:lnTo>
                <a:lnTo>
                  <a:pt x="900" y="2"/>
                </a:lnTo>
                <a:lnTo>
                  <a:pt x="898" y="7"/>
                </a:lnTo>
                <a:lnTo>
                  <a:pt x="896" y="17"/>
                </a:lnTo>
                <a:lnTo>
                  <a:pt x="894" y="24"/>
                </a:lnTo>
                <a:lnTo>
                  <a:pt x="894" y="24"/>
                </a:lnTo>
                <a:lnTo>
                  <a:pt x="824" y="24"/>
                </a:lnTo>
                <a:lnTo>
                  <a:pt x="755" y="23"/>
                </a:lnTo>
                <a:lnTo>
                  <a:pt x="616" y="18"/>
                </a:lnTo>
                <a:lnTo>
                  <a:pt x="616" y="18"/>
                </a:lnTo>
                <a:lnTo>
                  <a:pt x="583" y="17"/>
                </a:lnTo>
                <a:lnTo>
                  <a:pt x="549" y="17"/>
                </a:lnTo>
                <a:lnTo>
                  <a:pt x="481" y="18"/>
                </a:lnTo>
                <a:lnTo>
                  <a:pt x="345" y="24"/>
                </a:lnTo>
                <a:lnTo>
                  <a:pt x="345" y="24"/>
                </a:lnTo>
                <a:lnTo>
                  <a:pt x="343" y="21"/>
                </a:lnTo>
                <a:lnTo>
                  <a:pt x="341" y="21"/>
                </a:lnTo>
                <a:lnTo>
                  <a:pt x="333" y="21"/>
                </a:lnTo>
                <a:lnTo>
                  <a:pt x="320" y="25"/>
                </a:lnTo>
                <a:lnTo>
                  <a:pt x="320" y="25"/>
                </a:lnTo>
                <a:lnTo>
                  <a:pt x="284" y="26"/>
                </a:lnTo>
                <a:lnTo>
                  <a:pt x="284" y="26"/>
                </a:lnTo>
                <a:lnTo>
                  <a:pt x="280" y="19"/>
                </a:lnTo>
                <a:lnTo>
                  <a:pt x="277" y="13"/>
                </a:lnTo>
                <a:lnTo>
                  <a:pt x="277" y="13"/>
                </a:lnTo>
                <a:lnTo>
                  <a:pt x="278" y="11"/>
                </a:lnTo>
                <a:lnTo>
                  <a:pt x="278" y="9"/>
                </a:lnTo>
                <a:lnTo>
                  <a:pt x="278" y="7"/>
                </a:lnTo>
                <a:lnTo>
                  <a:pt x="277" y="6"/>
                </a:lnTo>
                <a:lnTo>
                  <a:pt x="274" y="6"/>
                </a:lnTo>
                <a:lnTo>
                  <a:pt x="272" y="6"/>
                </a:lnTo>
                <a:lnTo>
                  <a:pt x="271" y="7"/>
                </a:lnTo>
                <a:lnTo>
                  <a:pt x="268" y="8"/>
                </a:lnTo>
                <a:lnTo>
                  <a:pt x="268" y="8"/>
                </a:lnTo>
                <a:lnTo>
                  <a:pt x="267" y="9"/>
                </a:lnTo>
                <a:lnTo>
                  <a:pt x="266" y="12"/>
                </a:lnTo>
                <a:lnTo>
                  <a:pt x="264" y="17"/>
                </a:lnTo>
                <a:lnTo>
                  <a:pt x="261" y="27"/>
                </a:lnTo>
                <a:lnTo>
                  <a:pt x="261" y="27"/>
                </a:lnTo>
                <a:lnTo>
                  <a:pt x="235" y="27"/>
                </a:lnTo>
                <a:lnTo>
                  <a:pt x="208" y="29"/>
                </a:lnTo>
                <a:lnTo>
                  <a:pt x="182" y="30"/>
                </a:lnTo>
                <a:lnTo>
                  <a:pt x="155" y="30"/>
                </a:lnTo>
                <a:lnTo>
                  <a:pt x="155" y="30"/>
                </a:lnTo>
                <a:lnTo>
                  <a:pt x="153" y="27"/>
                </a:lnTo>
                <a:lnTo>
                  <a:pt x="149" y="26"/>
                </a:lnTo>
                <a:lnTo>
                  <a:pt x="140" y="25"/>
                </a:lnTo>
                <a:lnTo>
                  <a:pt x="129" y="25"/>
                </a:lnTo>
                <a:lnTo>
                  <a:pt x="122" y="26"/>
                </a:lnTo>
                <a:lnTo>
                  <a:pt x="122" y="26"/>
                </a:lnTo>
                <a:lnTo>
                  <a:pt x="115" y="23"/>
                </a:lnTo>
                <a:lnTo>
                  <a:pt x="108" y="21"/>
                </a:lnTo>
                <a:lnTo>
                  <a:pt x="99" y="20"/>
                </a:lnTo>
                <a:lnTo>
                  <a:pt x="88" y="20"/>
                </a:lnTo>
                <a:lnTo>
                  <a:pt x="67" y="20"/>
                </a:lnTo>
                <a:lnTo>
                  <a:pt x="53" y="21"/>
                </a:lnTo>
                <a:lnTo>
                  <a:pt x="53" y="21"/>
                </a:lnTo>
                <a:lnTo>
                  <a:pt x="35" y="24"/>
                </a:lnTo>
                <a:lnTo>
                  <a:pt x="26" y="25"/>
                </a:lnTo>
                <a:lnTo>
                  <a:pt x="19" y="29"/>
                </a:lnTo>
                <a:lnTo>
                  <a:pt x="19" y="29"/>
                </a:lnTo>
                <a:lnTo>
                  <a:pt x="13" y="32"/>
                </a:lnTo>
                <a:lnTo>
                  <a:pt x="5" y="38"/>
                </a:lnTo>
                <a:lnTo>
                  <a:pt x="2" y="41"/>
                </a:lnTo>
                <a:lnTo>
                  <a:pt x="0" y="44"/>
                </a:lnTo>
                <a:lnTo>
                  <a:pt x="0" y="48"/>
                </a:lnTo>
                <a:lnTo>
                  <a:pt x="4" y="49"/>
                </a:lnTo>
                <a:lnTo>
                  <a:pt x="4" y="49"/>
                </a:lnTo>
                <a:close/>
                <a:moveTo>
                  <a:pt x="1196" y="37"/>
                </a:moveTo>
                <a:lnTo>
                  <a:pt x="1196" y="37"/>
                </a:lnTo>
                <a:lnTo>
                  <a:pt x="1193" y="37"/>
                </a:lnTo>
                <a:lnTo>
                  <a:pt x="1193" y="37"/>
                </a:lnTo>
                <a:lnTo>
                  <a:pt x="1192" y="35"/>
                </a:lnTo>
                <a:lnTo>
                  <a:pt x="1192" y="35"/>
                </a:lnTo>
                <a:lnTo>
                  <a:pt x="1192" y="35"/>
                </a:lnTo>
                <a:lnTo>
                  <a:pt x="1192" y="35"/>
                </a:lnTo>
                <a:lnTo>
                  <a:pt x="1195" y="35"/>
                </a:lnTo>
                <a:lnTo>
                  <a:pt x="1198" y="36"/>
                </a:lnTo>
                <a:lnTo>
                  <a:pt x="1198" y="36"/>
                </a:lnTo>
                <a:lnTo>
                  <a:pt x="1196" y="37"/>
                </a:lnTo>
                <a:lnTo>
                  <a:pt x="1196" y="37"/>
                </a:lnTo>
                <a:close/>
                <a:moveTo>
                  <a:pt x="1199" y="48"/>
                </a:moveTo>
                <a:lnTo>
                  <a:pt x="1199" y="48"/>
                </a:lnTo>
                <a:lnTo>
                  <a:pt x="1200" y="47"/>
                </a:lnTo>
                <a:lnTo>
                  <a:pt x="1200" y="47"/>
                </a:lnTo>
                <a:lnTo>
                  <a:pt x="1201" y="47"/>
                </a:lnTo>
                <a:lnTo>
                  <a:pt x="1201" y="47"/>
                </a:lnTo>
                <a:lnTo>
                  <a:pt x="1199" y="48"/>
                </a:lnTo>
                <a:lnTo>
                  <a:pt x="1199" y="48"/>
                </a:lnTo>
                <a:close/>
                <a:moveTo>
                  <a:pt x="1210" y="35"/>
                </a:moveTo>
                <a:lnTo>
                  <a:pt x="1210" y="35"/>
                </a:lnTo>
                <a:lnTo>
                  <a:pt x="1210" y="33"/>
                </a:lnTo>
                <a:lnTo>
                  <a:pt x="1210" y="33"/>
                </a:lnTo>
                <a:lnTo>
                  <a:pt x="1212" y="35"/>
                </a:lnTo>
                <a:lnTo>
                  <a:pt x="1212" y="35"/>
                </a:lnTo>
                <a:lnTo>
                  <a:pt x="1210" y="35"/>
                </a:lnTo>
                <a:lnTo>
                  <a:pt x="1210" y="35"/>
                </a:lnTo>
                <a:close/>
                <a:moveTo>
                  <a:pt x="1227" y="33"/>
                </a:moveTo>
                <a:lnTo>
                  <a:pt x="1227" y="33"/>
                </a:lnTo>
                <a:lnTo>
                  <a:pt x="1225" y="31"/>
                </a:lnTo>
                <a:lnTo>
                  <a:pt x="1223" y="29"/>
                </a:lnTo>
                <a:lnTo>
                  <a:pt x="1217" y="26"/>
                </a:lnTo>
                <a:lnTo>
                  <a:pt x="1217" y="26"/>
                </a:lnTo>
                <a:lnTo>
                  <a:pt x="1230" y="31"/>
                </a:lnTo>
                <a:lnTo>
                  <a:pt x="1230" y="31"/>
                </a:lnTo>
                <a:lnTo>
                  <a:pt x="1227" y="33"/>
                </a:lnTo>
                <a:lnTo>
                  <a:pt x="1227" y="33"/>
                </a:lnTo>
                <a:close/>
                <a:moveTo>
                  <a:pt x="1210" y="24"/>
                </a:moveTo>
                <a:lnTo>
                  <a:pt x="1210" y="24"/>
                </a:lnTo>
                <a:lnTo>
                  <a:pt x="1200" y="21"/>
                </a:lnTo>
                <a:lnTo>
                  <a:pt x="1190" y="21"/>
                </a:lnTo>
                <a:lnTo>
                  <a:pt x="1190" y="21"/>
                </a:lnTo>
                <a:lnTo>
                  <a:pt x="1183" y="15"/>
                </a:lnTo>
                <a:lnTo>
                  <a:pt x="1183" y="15"/>
                </a:lnTo>
                <a:lnTo>
                  <a:pt x="1210" y="24"/>
                </a:lnTo>
                <a:lnTo>
                  <a:pt x="1210" y="24"/>
                </a:lnTo>
                <a:close/>
                <a:moveTo>
                  <a:pt x="1180" y="54"/>
                </a:moveTo>
                <a:lnTo>
                  <a:pt x="1180" y="54"/>
                </a:lnTo>
                <a:lnTo>
                  <a:pt x="1176" y="54"/>
                </a:lnTo>
                <a:lnTo>
                  <a:pt x="1176" y="54"/>
                </a:lnTo>
                <a:lnTo>
                  <a:pt x="1177" y="54"/>
                </a:lnTo>
                <a:lnTo>
                  <a:pt x="1177" y="54"/>
                </a:lnTo>
                <a:lnTo>
                  <a:pt x="1180" y="54"/>
                </a:lnTo>
                <a:lnTo>
                  <a:pt x="1180" y="54"/>
                </a:lnTo>
                <a:close/>
                <a:moveTo>
                  <a:pt x="1176" y="43"/>
                </a:moveTo>
                <a:lnTo>
                  <a:pt x="1176" y="43"/>
                </a:lnTo>
                <a:lnTo>
                  <a:pt x="1177" y="43"/>
                </a:lnTo>
                <a:lnTo>
                  <a:pt x="1177" y="43"/>
                </a:lnTo>
                <a:lnTo>
                  <a:pt x="1177" y="43"/>
                </a:lnTo>
                <a:lnTo>
                  <a:pt x="1177" y="43"/>
                </a:lnTo>
                <a:lnTo>
                  <a:pt x="1176" y="44"/>
                </a:lnTo>
                <a:lnTo>
                  <a:pt x="1176" y="44"/>
                </a:lnTo>
                <a:lnTo>
                  <a:pt x="1172" y="44"/>
                </a:lnTo>
                <a:lnTo>
                  <a:pt x="1172" y="44"/>
                </a:lnTo>
                <a:lnTo>
                  <a:pt x="1176" y="43"/>
                </a:lnTo>
                <a:lnTo>
                  <a:pt x="1176" y="43"/>
                </a:lnTo>
                <a:close/>
                <a:moveTo>
                  <a:pt x="1140" y="42"/>
                </a:moveTo>
                <a:lnTo>
                  <a:pt x="1140" y="42"/>
                </a:lnTo>
                <a:lnTo>
                  <a:pt x="1145" y="45"/>
                </a:lnTo>
                <a:lnTo>
                  <a:pt x="1150" y="47"/>
                </a:lnTo>
                <a:lnTo>
                  <a:pt x="1150" y="47"/>
                </a:lnTo>
                <a:lnTo>
                  <a:pt x="1145" y="45"/>
                </a:lnTo>
                <a:lnTo>
                  <a:pt x="1140" y="42"/>
                </a:lnTo>
                <a:lnTo>
                  <a:pt x="1140" y="42"/>
                </a:lnTo>
                <a:close/>
                <a:moveTo>
                  <a:pt x="1157" y="11"/>
                </a:moveTo>
                <a:lnTo>
                  <a:pt x="1157" y="11"/>
                </a:lnTo>
                <a:lnTo>
                  <a:pt x="1156" y="12"/>
                </a:lnTo>
                <a:lnTo>
                  <a:pt x="1156" y="12"/>
                </a:lnTo>
                <a:lnTo>
                  <a:pt x="1145" y="13"/>
                </a:lnTo>
                <a:lnTo>
                  <a:pt x="1140" y="14"/>
                </a:lnTo>
                <a:lnTo>
                  <a:pt x="1136" y="18"/>
                </a:lnTo>
                <a:lnTo>
                  <a:pt x="1136" y="18"/>
                </a:lnTo>
                <a:lnTo>
                  <a:pt x="1134" y="18"/>
                </a:lnTo>
                <a:lnTo>
                  <a:pt x="1134" y="18"/>
                </a:lnTo>
                <a:lnTo>
                  <a:pt x="1135" y="14"/>
                </a:lnTo>
                <a:lnTo>
                  <a:pt x="1137" y="13"/>
                </a:lnTo>
                <a:lnTo>
                  <a:pt x="1145" y="11"/>
                </a:lnTo>
                <a:lnTo>
                  <a:pt x="1151" y="11"/>
                </a:lnTo>
                <a:lnTo>
                  <a:pt x="1157" y="11"/>
                </a:lnTo>
                <a:lnTo>
                  <a:pt x="1157" y="11"/>
                </a:lnTo>
                <a:close/>
                <a:moveTo>
                  <a:pt x="1106" y="31"/>
                </a:moveTo>
                <a:lnTo>
                  <a:pt x="1106" y="31"/>
                </a:lnTo>
                <a:lnTo>
                  <a:pt x="1110" y="31"/>
                </a:lnTo>
                <a:lnTo>
                  <a:pt x="1110" y="31"/>
                </a:lnTo>
                <a:lnTo>
                  <a:pt x="1104" y="31"/>
                </a:lnTo>
                <a:lnTo>
                  <a:pt x="1104" y="31"/>
                </a:lnTo>
                <a:lnTo>
                  <a:pt x="1106" y="31"/>
                </a:lnTo>
                <a:lnTo>
                  <a:pt x="1106" y="31"/>
                </a:lnTo>
                <a:close/>
                <a:moveTo>
                  <a:pt x="915" y="33"/>
                </a:moveTo>
                <a:lnTo>
                  <a:pt x="915" y="33"/>
                </a:lnTo>
                <a:lnTo>
                  <a:pt x="927" y="32"/>
                </a:lnTo>
                <a:lnTo>
                  <a:pt x="940" y="32"/>
                </a:lnTo>
                <a:lnTo>
                  <a:pt x="940" y="32"/>
                </a:lnTo>
                <a:lnTo>
                  <a:pt x="915" y="33"/>
                </a:lnTo>
                <a:lnTo>
                  <a:pt x="915" y="33"/>
                </a:lnTo>
                <a:lnTo>
                  <a:pt x="915" y="33"/>
                </a:lnTo>
                <a:lnTo>
                  <a:pt x="915" y="33"/>
                </a:lnTo>
                <a:close/>
                <a:moveTo>
                  <a:pt x="282" y="238"/>
                </a:moveTo>
                <a:lnTo>
                  <a:pt x="282" y="238"/>
                </a:lnTo>
                <a:lnTo>
                  <a:pt x="279" y="238"/>
                </a:lnTo>
                <a:lnTo>
                  <a:pt x="279" y="238"/>
                </a:lnTo>
                <a:lnTo>
                  <a:pt x="279" y="238"/>
                </a:lnTo>
                <a:lnTo>
                  <a:pt x="279" y="238"/>
                </a:lnTo>
                <a:lnTo>
                  <a:pt x="273" y="227"/>
                </a:lnTo>
                <a:lnTo>
                  <a:pt x="270" y="215"/>
                </a:lnTo>
                <a:lnTo>
                  <a:pt x="267" y="203"/>
                </a:lnTo>
                <a:lnTo>
                  <a:pt x="265" y="191"/>
                </a:lnTo>
                <a:lnTo>
                  <a:pt x="265" y="191"/>
                </a:lnTo>
                <a:lnTo>
                  <a:pt x="267" y="191"/>
                </a:lnTo>
                <a:lnTo>
                  <a:pt x="270" y="190"/>
                </a:lnTo>
                <a:lnTo>
                  <a:pt x="272" y="188"/>
                </a:lnTo>
                <a:lnTo>
                  <a:pt x="272" y="188"/>
                </a:lnTo>
                <a:lnTo>
                  <a:pt x="272" y="191"/>
                </a:lnTo>
                <a:lnTo>
                  <a:pt x="273" y="194"/>
                </a:lnTo>
                <a:lnTo>
                  <a:pt x="274" y="194"/>
                </a:lnTo>
                <a:lnTo>
                  <a:pt x="277" y="192"/>
                </a:lnTo>
                <a:lnTo>
                  <a:pt x="280" y="188"/>
                </a:lnTo>
                <a:lnTo>
                  <a:pt x="282" y="180"/>
                </a:lnTo>
                <a:lnTo>
                  <a:pt x="282" y="180"/>
                </a:lnTo>
                <a:lnTo>
                  <a:pt x="285" y="195"/>
                </a:lnTo>
                <a:lnTo>
                  <a:pt x="286" y="209"/>
                </a:lnTo>
                <a:lnTo>
                  <a:pt x="285" y="224"/>
                </a:lnTo>
                <a:lnTo>
                  <a:pt x="284" y="231"/>
                </a:lnTo>
                <a:lnTo>
                  <a:pt x="282" y="238"/>
                </a:lnTo>
                <a:lnTo>
                  <a:pt x="282" y="238"/>
                </a:lnTo>
                <a:close/>
                <a:moveTo>
                  <a:pt x="72" y="386"/>
                </a:moveTo>
                <a:lnTo>
                  <a:pt x="72" y="386"/>
                </a:lnTo>
                <a:lnTo>
                  <a:pt x="71" y="363"/>
                </a:lnTo>
                <a:lnTo>
                  <a:pt x="71" y="363"/>
                </a:lnTo>
                <a:lnTo>
                  <a:pt x="73" y="385"/>
                </a:lnTo>
                <a:lnTo>
                  <a:pt x="76" y="398"/>
                </a:lnTo>
                <a:lnTo>
                  <a:pt x="76" y="398"/>
                </a:lnTo>
                <a:lnTo>
                  <a:pt x="72" y="386"/>
                </a:lnTo>
                <a:lnTo>
                  <a:pt x="72" y="386"/>
                </a:lnTo>
                <a:close/>
                <a:moveTo>
                  <a:pt x="77" y="339"/>
                </a:moveTo>
                <a:lnTo>
                  <a:pt x="77" y="339"/>
                </a:lnTo>
                <a:lnTo>
                  <a:pt x="76" y="339"/>
                </a:lnTo>
                <a:lnTo>
                  <a:pt x="75" y="341"/>
                </a:lnTo>
                <a:lnTo>
                  <a:pt x="72" y="345"/>
                </a:lnTo>
                <a:lnTo>
                  <a:pt x="72" y="345"/>
                </a:lnTo>
                <a:lnTo>
                  <a:pt x="76" y="331"/>
                </a:lnTo>
                <a:lnTo>
                  <a:pt x="78" y="324"/>
                </a:lnTo>
                <a:lnTo>
                  <a:pt x="81" y="316"/>
                </a:lnTo>
                <a:lnTo>
                  <a:pt x="81" y="316"/>
                </a:lnTo>
                <a:lnTo>
                  <a:pt x="78" y="327"/>
                </a:lnTo>
                <a:lnTo>
                  <a:pt x="77" y="339"/>
                </a:lnTo>
                <a:lnTo>
                  <a:pt x="77" y="339"/>
                </a:lnTo>
                <a:close/>
                <a:moveTo>
                  <a:pt x="87" y="503"/>
                </a:moveTo>
                <a:lnTo>
                  <a:pt x="87" y="503"/>
                </a:lnTo>
                <a:lnTo>
                  <a:pt x="84" y="471"/>
                </a:lnTo>
                <a:lnTo>
                  <a:pt x="81" y="440"/>
                </a:lnTo>
                <a:lnTo>
                  <a:pt x="81" y="440"/>
                </a:lnTo>
                <a:lnTo>
                  <a:pt x="82" y="443"/>
                </a:lnTo>
                <a:lnTo>
                  <a:pt x="82" y="443"/>
                </a:lnTo>
                <a:lnTo>
                  <a:pt x="85" y="473"/>
                </a:lnTo>
                <a:lnTo>
                  <a:pt x="87" y="487"/>
                </a:lnTo>
                <a:lnTo>
                  <a:pt x="87" y="503"/>
                </a:lnTo>
                <a:lnTo>
                  <a:pt x="87" y="503"/>
                </a:lnTo>
                <a:close/>
                <a:moveTo>
                  <a:pt x="95" y="651"/>
                </a:moveTo>
                <a:lnTo>
                  <a:pt x="95" y="651"/>
                </a:lnTo>
                <a:lnTo>
                  <a:pt x="95" y="651"/>
                </a:lnTo>
                <a:lnTo>
                  <a:pt x="95" y="651"/>
                </a:lnTo>
                <a:lnTo>
                  <a:pt x="91" y="646"/>
                </a:lnTo>
                <a:lnTo>
                  <a:pt x="91" y="646"/>
                </a:lnTo>
                <a:lnTo>
                  <a:pt x="93" y="646"/>
                </a:lnTo>
                <a:lnTo>
                  <a:pt x="93" y="646"/>
                </a:lnTo>
                <a:lnTo>
                  <a:pt x="96" y="649"/>
                </a:lnTo>
                <a:lnTo>
                  <a:pt x="96" y="649"/>
                </a:lnTo>
                <a:lnTo>
                  <a:pt x="95" y="651"/>
                </a:lnTo>
                <a:lnTo>
                  <a:pt x="95" y="651"/>
                </a:lnTo>
                <a:close/>
                <a:moveTo>
                  <a:pt x="96" y="493"/>
                </a:moveTo>
                <a:lnTo>
                  <a:pt x="96" y="493"/>
                </a:lnTo>
                <a:lnTo>
                  <a:pt x="95" y="480"/>
                </a:lnTo>
                <a:lnTo>
                  <a:pt x="95" y="480"/>
                </a:lnTo>
                <a:lnTo>
                  <a:pt x="97" y="495"/>
                </a:lnTo>
                <a:lnTo>
                  <a:pt x="97" y="495"/>
                </a:lnTo>
                <a:lnTo>
                  <a:pt x="96" y="493"/>
                </a:lnTo>
                <a:lnTo>
                  <a:pt x="96" y="493"/>
                </a:lnTo>
                <a:close/>
                <a:moveTo>
                  <a:pt x="100" y="578"/>
                </a:moveTo>
                <a:lnTo>
                  <a:pt x="100" y="578"/>
                </a:lnTo>
                <a:lnTo>
                  <a:pt x="99" y="540"/>
                </a:lnTo>
                <a:lnTo>
                  <a:pt x="99" y="522"/>
                </a:lnTo>
                <a:lnTo>
                  <a:pt x="99" y="503"/>
                </a:lnTo>
                <a:lnTo>
                  <a:pt x="99" y="503"/>
                </a:lnTo>
                <a:lnTo>
                  <a:pt x="101" y="534"/>
                </a:lnTo>
                <a:lnTo>
                  <a:pt x="102" y="567"/>
                </a:lnTo>
                <a:lnTo>
                  <a:pt x="102" y="567"/>
                </a:lnTo>
                <a:lnTo>
                  <a:pt x="100" y="578"/>
                </a:lnTo>
                <a:lnTo>
                  <a:pt x="100" y="578"/>
                </a:lnTo>
                <a:close/>
                <a:moveTo>
                  <a:pt x="103" y="656"/>
                </a:moveTo>
                <a:lnTo>
                  <a:pt x="103" y="656"/>
                </a:lnTo>
                <a:lnTo>
                  <a:pt x="105" y="654"/>
                </a:lnTo>
                <a:lnTo>
                  <a:pt x="105" y="654"/>
                </a:lnTo>
                <a:lnTo>
                  <a:pt x="117" y="657"/>
                </a:lnTo>
                <a:lnTo>
                  <a:pt x="129" y="660"/>
                </a:lnTo>
                <a:lnTo>
                  <a:pt x="129" y="660"/>
                </a:lnTo>
                <a:lnTo>
                  <a:pt x="115" y="658"/>
                </a:lnTo>
                <a:lnTo>
                  <a:pt x="108" y="657"/>
                </a:lnTo>
                <a:lnTo>
                  <a:pt x="103" y="656"/>
                </a:lnTo>
                <a:lnTo>
                  <a:pt x="103" y="656"/>
                </a:lnTo>
                <a:close/>
                <a:moveTo>
                  <a:pt x="102" y="619"/>
                </a:moveTo>
                <a:lnTo>
                  <a:pt x="102" y="619"/>
                </a:lnTo>
                <a:lnTo>
                  <a:pt x="102" y="616"/>
                </a:lnTo>
                <a:lnTo>
                  <a:pt x="102" y="616"/>
                </a:lnTo>
                <a:lnTo>
                  <a:pt x="103" y="620"/>
                </a:lnTo>
                <a:lnTo>
                  <a:pt x="103" y="620"/>
                </a:lnTo>
                <a:lnTo>
                  <a:pt x="102" y="619"/>
                </a:lnTo>
                <a:lnTo>
                  <a:pt x="102" y="619"/>
                </a:lnTo>
                <a:close/>
                <a:moveTo>
                  <a:pt x="142" y="644"/>
                </a:moveTo>
                <a:lnTo>
                  <a:pt x="142" y="644"/>
                </a:lnTo>
                <a:lnTo>
                  <a:pt x="140" y="642"/>
                </a:lnTo>
                <a:lnTo>
                  <a:pt x="140" y="642"/>
                </a:lnTo>
                <a:lnTo>
                  <a:pt x="146" y="643"/>
                </a:lnTo>
                <a:lnTo>
                  <a:pt x="146" y="643"/>
                </a:lnTo>
                <a:lnTo>
                  <a:pt x="142" y="644"/>
                </a:lnTo>
                <a:lnTo>
                  <a:pt x="142" y="644"/>
                </a:lnTo>
                <a:close/>
                <a:moveTo>
                  <a:pt x="209" y="655"/>
                </a:moveTo>
                <a:lnTo>
                  <a:pt x="209" y="655"/>
                </a:lnTo>
                <a:lnTo>
                  <a:pt x="182" y="656"/>
                </a:lnTo>
                <a:lnTo>
                  <a:pt x="182" y="656"/>
                </a:lnTo>
                <a:lnTo>
                  <a:pt x="214" y="654"/>
                </a:lnTo>
                <a:lnTo>
                  <a:pt x="245" y="651"/>
                </a:lnTo>
                <a:lnTo>
                  <a:pt x="309" y="651"/>
                </a:lnTo>
                <a:lnTo>
                  <a:pt x="309" y="651"/>
                </a:lnTo>
                <a:lnTo>
                  <a:pt x="313" y="652"/>
                </a:lnTo>
                <a:lnTo>
                  <a:pt x="313" y="652"/>
                </a:lnTo>
                <a:lnTo>
                  <a:pt x="286" y="651"/>
                </a:lnTo>
                <a:lnTo>
                  <a:pt x="261" y="651"/>
                </a:lnTo>
                <a:lnTo>
                  <a:pt x="209" y="655"/>
                </a:lnTo>
                <a:lnTo>
                  <a:pt x="209" y="655"/>
                </a:lnTo>
                <a:close/>
                <a:moveTo>
                  <a:pt x="220" y="637"/>
                </a:moveTo>
                <a:lnTo>
                  <a:pt x="220" y="637"/>
                </a:lnTo>
                <a:lnTo>
                  <a:pt x="238" y="634"/>
                </a:lnTo>
                <a:lnTo>
                  <a:pt x="254" y="633"/>
                </a:lnTo>
                <a:lnTo>
                  <a:pt x="271" y="632"/>
                </a:lnTo>
                <a:lnTo>
                  <a:pt x="289" y="632"/>
                </a:lnTo>
                <a:lnTo>
                  <a:pt x="289" y="632"/>
                </a:lnTo>
                <a:lnTo>
                  <a:pt x="266" y="634"/>
                </a:lnTo>
                <a:lnTo>
                  <a:pt x="266" y="634"/>
                </a:lnTo>
                <a:lnTo>
                  <a:pt x="243" y="636"/>
                </a:lnTo>
                <a:lnTo>
                  <a:pt x="220" y="637"/>
                </a:lnTo>
                <a:lnTo>
                  <a:pt x="220" y="637"/>
                </a:lnTo>
                <a:close/>
                <a:moveTo>
                  <a:pt x="318" y="654"/>
                </a:moveTo>
                <a:lnTo>
                  <a:pt x="318" y="654"/>
                </a:lnTo>
                <a:lnTo>
                  <a:pt x="320" y="651"/>
                </a:lnTo>
                <a:lnTo>
                  <a:pt x="320" y="651"/>
                </a:lnTo>
                <a:lnTo>
                  <a:pt x="337" y="651"/>
                </a:lnTo>
                <a:lnTo>
                  <a:pt x="337" y="651"/>
                </a:lnTo>
                <a:lnTo>
                  <a:pt x="338" y="655"/>
                </a:lnTo>
                <a:lnTo>
                  <a:pt x="338" y="655"/>
                </a:lnTo>
                <a:lnTo>
                  <a:pt x="318" y="654"/>
                </a:lnTo>
                <a:lnTo>
                  <a:pt x="318" y="654"/>
                </a:lnTo>
                <a:close/>
                <a:moveTo>
                  <a:pt x="363" y="640"/>
                </a:moveTo>
                <a:lnTo>
                  <a:pt x="363" y="640"/>
                </a:lnTo>
                <a:lnTo>
                  <a:pt x="341" y="640"/>
                </a:lnTo>
                <a:lnTo>
                  <a:pt x="341" y="640"/>
                </a:lnTo>
                <a:lnTo>
                  <a:pt x="354" y="639"/>
                </a:lnTo>
                <a:lnTo>
                  <a:pt x="368" y="638"/>
                </a:lnTo>
                <a:lnTo>
                  <a:pt x="368" y="638"/>
                </a:lnTo>
                <a:lnTo>
                  <a:pt x="363" y="640"/>
                </a:lnTo>
                <a:lnTo>
                  <a:pt x="363" y="640"/>
                </a:lnTo>
                <a:close/>
                <a:moveTo>
                  <a:pt x="382" y="656"/>
                </a:moveTo>
                <a:lnTo>
                  <a:pt x="382" y="656"/>
                </a:lnTo>
                <a:lnTo>
                  <a:pt x="398" y="654"/>
                </a:lnTo>
                <a:lnTo>
                  <a:pt x="398" y="654"/>
                </a:lnTo>
                <a:lnTo>
                  <a:pt x="416" y="654"/>
                </a:lnTo>
                <a:lnTo>
                  <a:pt x="416" y="654"/>
                </a:lnTo>
                <a:lnTo>
                  <a:pt x="382" y="656"/>
                </a:lnTo>
                <a:lnTo>
                  <a:pt x="382" y="656"/>
                </a:lnTo>
                <a:close/>
                <a:moveTo>
                  <a:pt x="507" y="628"/>
                </a:moveTo>
                <a:lnTo>
                  <a:pt x="507" y="628"/>
                </a:lnTo>
                <a:lnTo>
                  <a:pt x="473" y="630"/>
                </a:lnTo>
                <a:lnTo>
                  <a:pt x="438" y="632"/>
                </a:lnTo>
                <a:lnTo>
                  <a:pt x="438" y="632"/>
                </a:lnTo>
                <a:lnTo>
                  <a:pt x="438" y="631"/>
                </a:lnTo>
                <a:lnTo>
                  <a:pt x="438" y="631"/>
                </a:lnTo>
                <a:lnTo>
                  <a:pt x="512" y="628"/>
                </a:lnTo>
                <a:lnTo>
                  <a:pt x="512" y="628"/>
                </a:lnTo>
                <a:lnTo>
                  <a:pt x="507" y="628"/>
                </a:lnTo>
                <a:lnTo>
                  <a:pt x="507" y="628"/>
                </a:lnTo>
                <a:close/>
                <a:moveTo>
                  <a:pt x="534" y="642"/>
                </a:moveTo>
                <a:lnTo>
                  <a:pt x="534" y="642"/>
                </a:lnTo>
                <a:lnTo>
                  <a:pt x="557" y="640"/>
                </a:lnTo>
                <a:lnTo>
                  <a:pt x="557" y="640"/>
                </a:lnTo>
                <a:lnTo>
                  <a:pt x="534" y="642"/>
                </a:lnTo>
                <a:lnTo>
                  <a:pt x="534" y="642"/>
                </a:lnTo>
                <a:close/>
                <a:moveTo>
                  <a:pt x="615" y="640"/>
                </a:moveTo>
                <a:lnTo>
                  <a:pt x="615" y="640"/>
                </a:lnTo>
                <a:lnTo>
                  <a:pt x="587" y="640"/>
                </a:lnTo>
                <a:lnTo>
                  <a:pt x="587" y="640"/>
                </a:lnTo>
                <a:lnTo>
                  <a:pt x="590" y="639"/>
                </a:lnTo>
                <a:lnTo>
                  <a:pt x="590" y="639"/>
                </a:lnTo>
                <a:lnTo>
                  <a:pt x="591" y="638"/>
                </a:lnTo>
                <a:lnTo>
                  <a:pt x="591" y="638"/>
                </a:lnTo>
                <a:lnTo>
                  <a:pt x="616" y="638"/>
                </a:lnTo>
                <a:lnTo>
                  <a:pt x="616" y="638"/>
                </a:lnTo>
                <a:lnTo>
                  <a:pt x="615" y="640"/>
                </a:lnTo>
                <a:lnTo>
                  <a:pt x="615" y="640"/>
                </a:lnTo>
                <a:close/>
                <a:moveTo>
                  <a:pt x="674" y="643"/>
                </a:moveTo>
                <a:lnTo>
                  <a:pt x="674" y="643"/>
                </a:lnTo>
                <a:lnTo>
                  <a:pt x="631" y="640"/>
                </a:lnTo>
                <a:lnTo>
                  <a:pt x="631" y="640"/>
                </a:lnTo>
                <a:lnTo>
                  <a:pt x="626" y="638"/>
                </a:lnTo>
                <a:lnTo>
                  <a:pt x="626" y="638"/>
                </a:lnTo>
                <a:lnTo>
                  <a:pt x="675" y="638"/>
                </a:lnTo>
                <a:lnTo>
                  <a:pt x="675" y="638"/>
                </a:lnTo>
                <a:lnTo>
                  <a:pt x="674" y="640"/>
                </a:lnTo>
                <a:lnTo>
                  <a:pt x="674" y="643"/>
                </a:lnTo>
                <a:lnTo>
                  <a:pt x="674" y="643"/>
                </a:lnTo>
                <a:close/>
                <a:moveTo>
                  <a:pt x="693" y="644"/>
                </a:moveTo>
                <a:lnTo>
                  <a:pt x="693" y="644"/>
                </a:lnTo>
                <a:lnTo>
                  <a:pt x="688" y="642"/>
                </a:lnTo>
                <a:lnTo>
                  <a:pt x="688" y="642"/>
                </a:lnTo>
                <a:lnTo>
                  <a:pt x="694" y="639"/>
                </a:lnTo>
                <a:lnTo>
                  <a:pt x="694" y="639"/>
                </a:lnTo>
                <a:lnTo>
                  <a:pt x="709" y="645"/>
                </a:lnTo>
                <a:lnTo>
                  <a:pt x="709" y="645"/>
                </a:lnTo>
                <a:lnTo>
                  <a:pt x="693" y="644"/>
                </a:lnTo>
                <a:lnTo>
                  <a:pt x="693" y="644"/>
                </a:lnTo>
                <a:close/>
                <a:moveTo>
                  <a:pt x="723" y="628"/>
                </a:moveTo>
                <a:lnTo>
                  <a:pt x="723" y="628"/>
                </a:lnTo>
                <a:lnTo>
                  <a:pt x="817" y="626"/>
                </a:lnTo>
                <a:lnTo>
                  <a:pt x="817" y="626"/>
                </a:lnTo>
                <a:lnTo>
                  <a:pt x="815" y="626"/>
                </a:lnTo>
                <a:lnTo>
                  <a:pt x="815" y="626"/>
                </a:lnTo>
                <a:lnTo>
                  <a:pt x="800" y="627"/>
                </a:lnTo>
                <a:lnTo>
                  <a:pt x="786" y="630"/>
                </a:lnTo>
                <a:lnTo>
                  <a:pt x="786" y="630"/>
                </a:lnTo>
                <a:lnTo>
                  <a:pt x="755" y="630"/>
                </a:lnTo>
                <a:lnTo>
                  <a:pt x="723" y="628"/>
                </a:lnTo>
                <a:lnTo>
                  <a:pt x="723" y="628"/>
                </a:lnTo>
                <a:close/>
                <a:moveTo>
                  <a:pt x="764" y="644"/>
                </a:moveTo>
                <a:lnTo>
                  <a:pt x="764" y="644"/>
                </a:lnTo>
                <a:lnTo>
                  <a:pt x="775" y="642"/>
                </a:lnTo>
                <a:lnTo>
                  <a:pt x="775" y="642"/>
                </a:lnTo>
                <a:lnTo>
                  <a:pt x="784" y="640"/>
                </a:lnTo>
                <a:lnTo>
                  <a:pt x="784" y="640"/>
                </a:lnTo>
                <a:lnTo>
                  <a:pt x="815" y="637"/>
                </a:lnTo>
                <a:lnTo>
                  <a:pt x="831" y="637"/>
                </a:lnTo>
                <a:lnTo>
                  <a:pt x="845" y="638"/>
                </a:lnTo>
                <a:lnTo>
                  <a:pt x="845" y="638"/>
                </a:lnTo>
                <a:lnTo>
                  <a:pt x="805" y="643"/>
                </a:lnTo>
                <a:lnTo>
                  <a:pt x="785" y="644"/>
                </a:lnTo>
                <a:lnTo>
                  <a:pt x="764" y="644"/>
                </a:lnTo>
                <a:lnTo>
                  <a:pt x="764" y="644"/>
                </a:lnTo>
                <a:close/>
                <a:moveTo>
                  <a:pt x="880" y="628"/>
                </a:moveTo>
                <a:lnTo>
                  <a:pt x="880" y="628"/>
                </a:lnTo>
                <a:lnTo>
                  <a:pt x="881" y="626"/>
                </a:lnTo>
                <a:lnTo>
                  <a:pt x="881" y="625"/>
                </a:lnTo>
                <a:lnTo>
                  <a:pt x="881" y="625"/>
                </a:lnTo>
                <a:lnTo>
                  <a:pt x="920" y="625"/>
                </a:lnTo>
                <a:lnTo>
                  <a:pt x="959" y="627"/>
                </a:lnTo>
                <a:lnTo>
                  <a:pt x="959" y="627"/>
                </a:lnTo>
                <a:lnTo>
                  <a:pt x="920" y="628"/>
                </a:lnTo>
                <a:lnTo>
                  <a:pt x="880" y="628"/>
                </a:lnTo>
                <a:lnTo>
                  <a:pt x="880" y="628"/>
                </a:lnTo>
                <a:close/>
                <a:moveTo>
                  <a:pt x="1029" y="633"/>
                </a:moveTo>
                <a:lnTo>
                  <a:pt x="1029" y="633"/>
                </a:lnTo>
                <a:lnTo>
                  <a:pt x="1027" y="632"/>
                </a:lnTo>
                <a:lnTo>
                  <a:pt x="1024" y="631"/>
                </a:lnTo>
                <a:lnTo>
                  <a:pt x="1024" y="631"/>
                </a:lnTo>
                <a:lnTo>
                  <a:pt x="1038" y="630"/>
                </a:lnTo>
                <a:lnTo>
                  <a:pt x="1052" y="630"/>
                </a:lnTo>
                <a:lnTo>
                  <a:pt x="1052" y="630"/>
                </a:lnTo>
                <a:lnTo>
                  <a:pt x="1029" y="633"/>
                </a:lnTo>
                <a:lnTo>
                  <a:pt x="1029" y="633"/>
                </a:lnTo>
                <a:close/>
                <a:moveTo>
                  <a:pt x="1097" y="628"/>
                </a:moveTo>
                <a:lnTo>
                  <a:pt x="1097" y="628"/>
                </a:lnTo>
                <a:lnTo>
                  <a:pt x="1083" y="633"/>
                </a:lnTo>
                <a:lnTo>
                  <a:pt x="1069" y="636"/>
                </a:lnTo>
                <a:lnTo>
                  <a:pt x="1069" y="636"/>
                </a:lnTo>
                <a:lnTo>
                  <a:pt x="1087" y="630"/>
                </a:lnTo>
                <a:lnTo>
                  <a:pt x="1104" y="624"/>
                </a:lnTo>
                <a:lnTo>
                  <a:pt x="1137" y="608"/>
                </a:lnTo>
                <a:lnTo>
                  <a:pt x="1137" y="608"/>
                </a:lnTo>
                <a:lnTo>
                  <a:pt x="1117" y="619"/>
                </a:lnTo>
                <a:lnTo>
                  <a:pt x="1097" y="628"/>
                </a:lnTo>
                <a:lnTo>
                  <a:pt x="1097" y="628"/>
                </a:lnTo>
                <a:close/>
                <a:moveTo>
                  <a:pt x="1064" y="621"/>
                </a:moveTo>
                <a:lnTo>
                  <a:pt x="1064" y="621"/>
                </a:lnTo>
                <a:lnTo>
                  <a:pt x="1071" y="619"/>
                </a:lnTo>
                <a:lnTo>
                  <a:pt x="1071" y="619"/>
                </a:lnTo>
                <a:lnTo>
                  <a:pt x="1071" y="621"/>
                </a:lnTo>
                <a:lnTo>
                  <a:pt x="1071" y="621"/>
                </a:lnTo>
                <a:lnTo>
                  <a:pt x="1064" y="621"/>
                </a:lnTo>
                <a:lnTo>
                  <a:pt x="1064" y="621"/>
                </a:lnTo>
                <a:close/>
                <a:moveTo>
                  <a:pt x="1202" y="548"/>
                </a:moveTo>
                <a:lnTo>
                  <a:pt x="1202" y="548"/>
                </a:lnTo>
                <a:lnTo>
                  <a:pt x="1231" y="528"/>
                </a:lnTo>
                <a:lnTo>
                  <a:pt x="1246" y="519"/>
                </a:lnTo>
                <a:lnTo>
                  <a:pt x="1260" y="510"/>
                </a:lnTo>
                <a:lnTo>
                  <a:pt x="1260" y="510"/>
                </a:lnTo>
                <a:lnTo>
                  <a:pt x="1224" y="533"/>
                </a:lnTo>
                <a:lnTo>
                  <a:pt x="1224" y="533"/>
                </a:lnTo>
                <a:lnTo>
                  <a:pt x="1202" y="548"/>
                </a:lnTo>
                <a:lnTo>
                  <a:pt x="1202" y="548"/>
                </a:lnTo>
                <a:close/>
                <a:moveTo>
                  <a:pt x="1254" y="527"/>
                </a:moveTo>
                <a:lnTo>
                  <a:pt x="1254" y="527"/>
                </a:lnTo>
                <a:lnTo>
                  <a:pt x="1233" y="539"/>
                </a:lnTo>
                <a:lnTo>
                  <a:pt x="1233" y="539"/>
                </a:lnTo>
                <a:lnTo>
                  <a:pt x="1264" y="519"/>
                </a:lnTo>
                <a:lnTo>
                  <a:pt x="1264" y="519"/>
                </a:lnTo>
                <a:lnTo>
                  <a:pt x="1254" y="527"/>
                </a:lnTo>
                <a:lnTo>
                  <a:pt x="1254" y="527"/>
                </a:lnTo>
                <a:close/>
                <a:moveTo>
                  <a:pt x="1290" y="504"/>
                </a:moveTo>
                <a:lnTo>
                  <a:pt x="1290" y="504"/>
                </a:lnTo>
                <a:lnTo>
                  <a:pt x="1278" y="510"/>
                </a:lnTo>
                <a:lnTo>
                  <a:pt x="1278" y="510"/>
                </a:lnTo>
                <a:lnTo>
                  <a:pt x="1294" y="500"/>
                </a:lnTo>
                <a:lnTo>
                  <a:pt x="1294" y="500"/>
                </a:lnTo>
                <a:lnTo>
                  <a:pt x="1290" y="504"/>
                </a:lnTo>
                <a:lnTo>
                  <a:pt x="1290" y="504"/>
                </a:lnTo>
                <a:close/>
                <a:moveTo>
                  <a:pt x="1310" y="495"/>
                </a:moveTo>
                <a:lnTo>
                  <a:pt x="1310" y="495"/>
                </a:lnTo>
                <a:lnTo>
                  <a:pt x="1314" y="487"/>
                </a:lnTo>
                <a:lnTo>
                  <a:pt x="1314" y="487"/>
                </a:lnTo>
                <a:lnTo>
                  <a:pt x="1320" y="484"/>
                </a:lnTo>
                <a:lnTo>
                  <a:pt x="1320" y="484"/>
                </a:lnTo>
                <a:lnTo>
                  <a:pt x="1310" y="495"/>
                </a:lnTo>
                <a:lnTo>
                  <a:pt x="1310" y="495"/>
                </a:lnTo>
                <a:close/>
                <a:moveTo>
                  <a:pt x="1317" y="474"/>
                </a:moveTo>
                <a:lnTo>
                  <a:pt x="1317" y="474"/>
                </a:lnTo>
                <a:lnTo>
                  <a:pt x="1319" y="473"/>
                </a:lnTo>
                <a:lnTo>
                  <a:pt x="1319" y="473"/>
                </a:lnTo>
                <a:lnTo>
                  <a:pt x="1319" y="473"/>
                </a:lnTo>
                <a:lnTo>
                  <a:pt x="1319" y="473"/>
                </a:lnTo>
                <a:lnTo>
                  <a:pt x="1317" y="474"/>
                </a:lnTo>
                <a:lnTo>
                  <a:pt x="1317" y="474"/>
                </a:lnTo>
                <a:close/>
                <a:moveTo>
                  <a:pt x="1094" y="267"/>
                </a:moveTo>
                <a:lnTo>
                  <a:pt x="1094" y="267"/>
                </a:lnTo>
                <a:lnTo>
                  <a:pt x="1112" y="274"/>
                </a:lnTo>
                <a:lnTo>
                  <a:pt x="1131" y="283"/>
                </a:lnTo>
                <a:lnTo>
                  <a:pt x="1150" y="294"/>
                </a:lnTo>
                <a:lnTo>
                  <a:pt x="1168" y="306"/>
                </a:lnTo>
                <a:lnTo>
                  <a:pt x="1184" y="319"/>
                </a:lnTo>
                <a:lnTo>
                  <a:pt x="1200" y="332"/>
                </a:lnTo>
                <a:lnTo>
                  <a:pt x="1216" y="347"/>
                </a:lnTo>
                <a:lnTo>
                  <a:pt x="1230" y="361"/>
                </a:lnTo>
                <a:lnTo>
                  <a:pt x="1230" y="361"/>
                </a:lnTo>
                <a:lnTo>
                  <a:pt x="1241" y="372"/>
                </a:lnTo>
                <a:lnTo>
                  <a:pt x="1253" y="381"/>
                </a:lnTo>
                <a:lnTo>
                  <a:pt x="1280" y="400"/>
                </a:lnTo>
                <a:lnTo>
                  <a:pt x="1305" y="418"/>
                </a:lnTo>
                <a:lnTo>
                  <a:pt x="1317" y="427"/>
                </a:lnTo>
                <a:lnTo>
                  <a:pt x="1329" y="438"/>
                </a:lnTo>
                <a:lnTo>
                  <a:pt x="1329" y="438"/>
                </a:lnTo>
                <a:lnTo>
                  <a:pt x="1322" y="454"/>
                </a:lnTo>
                <a:lnTo>
                  <a:pt x="1318" y="460"/>
                </a:lnTo>
                <a:lnTo>
                  <a:pt x="1311" y="467"/>
                </a:lnTo>
                <a:lnTo>
                  <a:pt x="1311" y="467"/>
                </a:lnTo>
                <a:lnTo>
                  <a:pt x="1292" y="478"/>
                </a:lnTo>
                <a:lnTo>
                  <a:pt x="1281" y="485"/>
                </a:lnTo>
                <a:lnTo>
                  <a:pt x="1278" y="489"/>
                </a:lnTo>
                <a:lnTo>
                  <a:pt x="1277" y="491"/>
                </a:lnTo>
                <a:lnTo>
                  <a:pt x="1277" y="491"/>
                </a:lnTo>
                <a:lnTo>
                  <a:pt x="1260" y="500"/>
                </a:lnTo>
                <a:lnTo>
                  <a:pt x="1243" y="508"/>
                </a:lnTo>
                <a:lnTo>
                  <a:pt x="1228" y="518"/>
                </a:lnTo>
                <a:lnTo>
                  <a:pt x="1213" y="528"/>
                </a:lnTo>
                <a:lnTo>
                  <a:pt x="1183" y="550"/>
                </a:lnTo>
                <a:lnTo>
                  <a:pt x="1153" y="571"/>
                </a:lnTo>
                <a:lnTo>
                  <a:pt x="1153" y="571"/>
                </a:lnTo>
                <a:lnTo>
                  <a:pt x="1135" y="581"/>
                </a:lnTo>
                <a:lnTo>
                  <a:pt x="1117" y="591"/>
                </a:lnTo>
                <a:lnTo>
                  <a:pt x="1098" y="599"/>
                </a:lnTo>
                <a:lnTo>
                  <a:pt x="1080" y="605"/>
                </a:lnTo>
                <a:lnTo>
                  <a:pt x="1060" y="610"/>
                </a:lnTo>
                <a:lnTo>
                  <a:pt x="1040" y="614"/>
                </a:lnTo>
                <a:lnTo>
                  <a:pt x="1020" y="616"/>
                </a:lnTo>
                <a:lnTo>
                  <a:pt x="999" y="618"/>
                </a:lnTo>
                <a:lnTo>
                  <a:pt x="999" y="618"/>
                </a:lnTo>
                <a:lnTo>
                  <a:pt x="959" y="618"/>
                </a:lnTo>
                <a:lnTo>
                  <a:pt x="920" y="616"/>
                </a:lnTo>
                <a:lnTo>
                  <a:pt x="879" y="615"/>
                </a:lnTo>
                <a:lnTo>
                  <a:pt x="839" y="615"/>
                </a:lnTo>
                <a:lnTo>
                  <a:pt x="839" y="615"/>
                </a:lnTo>
                <a:lnTo>
                  <a:pt x="753" y="619"/>
                </a:lnTo>
                <a:lnTo>
                  <a:pt x="711" y="620"/>
                </a:lnTo>
                <a:lnTo>
                  <a:pt x="668" y="620"/>
                </a:lnTo>
                <a:lnTo>
                  <a:pt x="668" y="620"/>
                </a:lnTo>
                <a:lnTo>
                  <a:pt x="655" y="618"/>
                </a:lnTo>
                <a:lnTo>
                  <a:pt x="642" y="616"/>
                </a:lnTo>
                <a:lnTo>
                  <a:pt x="613" y="616"/>
                </a:lnTo>
                <a:lnTo>
                  <a:pt x="583" y="618"/>
                </a:lnTo>
                <a:lnTo>
                  <a:pt x="555" y="618"/>
                </a:lnTo>
                <a:lnTo>
                  <a:pt x="555" y="618"/>
                </a:lnTo>
                <a:lnTo>
                  <a:pt x="487" y="619"/>
                </a:lnTo>
                <a:lnTo>
                  <a:pt x="420" y="621"/>
                </a:lnTo>
                <a:lnTo>
                  <a:pt x="420" y="621"/>
                </a:lnTo>
                <a:lnTo>
                  <a:pt x="406" y="620"/>
                </a:lnTo>
                <a:lnTo>
                  <a:pt x="391" y="620"/>
                </a:lnTo>
                <a:lnTo>
                  <a:pt x="377" y="621"/>
                </a:lnTo>
                <a:lnTo>
                  <a:pt x="362" y="622"/>
                </a:lnTo>
                <a:lnTo>
                  <a:pt x="362" y="622"/>
                </a:lnTo>
                <a:lnTo>
                  <a:pt x="324" y="624"/>
                </a:lnTo>
                <a:lnTo>
                  <a:pt x="284" y="622"/>
                </a:lnTo>
                <a:lnTo>
                  <a:pt x="284" y="622"/>
                </a:lnTo>
                <a:lnTo>
                  <a:pt x="268" y="622"/>
                </a:lnTo>
                <a:lnTo>
                  <a:pt x="252" y="624"/>
                </a:lnTo>
                <a:lnTo>
                  <a:pt x="219" y="628"/>
                </a:lnTo>
                <a:lnTo>
                  <a:pt x="188" y="632"/>
                </a:lnTo>
                <a:lnTo>
                  <a:pt x="171" y="633"/>
                </a:lnTo>
                <a:lnTo>
                  <a:pt x="155" y="634"/>
                </a:lnTo>
                <a:lnTo>
                  <a:pt x="155" y="634"/>
                </a:lnTo>
                <a:lnTo>
                  <a:pt x="141" y="633"/>
                </a:lnTo>
                <a:lnTo>
                  <a:pt x="131" y="630"/>
                </a:lnTo>
                <a:lnTo>
                  <a:pt x="123" y="626"/>
                </a:lnTo>
                <a:lnTo>
                  <a:pt x="118" y="620"/>
                </a:lnTo>
                <a:lnTo>
                  <a:pt x="114" y="613"/>
                </a:lnTo>
                <a:lnTo>
                  <a:pt x="112" y="603"/>
                </a:lnTo>
                <a:lnTo>
                  <a:pt x="111" y="592"/>
                </a:lnTo>
                <a:lnTo>
                  <a:pt x="112" y="580"/>
                </a:lnTo>
                <a:lnTo>
                  <a:pt x="112" y="580"/>
                </a:lnTo>
                <a:lnTo>
                  <a:pt x="113" y="554"/>
                </a:lnTo>
                <a:lnTo>
                  <a:pt x="114" y="527"/>
                </a:lnTo>
                <a:lnTo>
                  <a:pt x="114" y="514"/>
                </a:lnTo>
                <a:lnTo>
                  <a:pt x="113" y="500"/>
                </a:lnTo>
                <a:lnTo>
                  <a:pt x="111" y="486"/>
                </a:lnTo>
                <a:lnTo>
                  <a:pt x="107" y="474"/>
                </a:lnTo>
                <a:lnTo>
                  <a:pt x="107" y="474"/>
                </a:lnTo>
                <a:lnTo>
                  <a:pt x="102" y="460"/>
                </a:lnTo>
                <a:lnTo>
                  <a:pt x="99" y="444"/>
                </a:lnTo>
                <a:lnTo>
                  <a:pt x="91" y="412"/>
                </a:lnTo>
                <a:lnTo>
                  <a:pt x="88" y="378"/>
                </a:lnTo>
                <a:lnTo>
                  <a:pt x="87" y="347"/>
                </a:lnTo>
                <a:lnTo>
                  <a:pt x="87" y="347"/>
                </a:lnTo>
                <a:lnTo>
                  <a:pt x="88" y="333"/>
                </a:lnTo>
                <a:lnTo>
                  <a:pt x="90" y="320"/>
                </a:lnTo>
                <a:lnTo>
                  <a:pt x="93" y="313"/>
                </a:lnTo>
                <a:lnTo>
                  <a:pt x="95" y="307"/>
                </a:lnTo>
                <a:lnTo>
                  <a:pt x="99" y="302"/>
                </a:lnTo>
                <a:lnTo>
                  <a:pt x="105" y="297"/>
                </a:lnTo>
                <a:lnTo>
                  <a:pt x="105" y="297"/>
                </a:lnTo>
                <a:lnTo>
                  <a:pt x="108" y="295"/>
                </a:lnTo>
                <a:lnTo>
                  <a:pt x="114" y="294"/>
                </a:lnTo>
                <a:lnTo>
                  <a:pt x="126" y="290"/>
                </a:lnTo>
                <a:lnTo>
                  <a:pt x="137" y="288"/>
                </a:lnTo>
                <a:lnTo>
                  <a:pt x="142" y="285"/>
                </a:lnTo>
                <a:lnTo>
                  <a:pt x="146" y="283"/>
                </a:lnTo>
                <a:lnTo>
                  <a:pt x="146" y="283"/>
                </a:lnTo>
                <a:lnTo>
                  <a:pt x="164" y="285"/>
                </a:lnTo>
                <a:lnTo>
                  <a:pt x="182" y="288"/>
                </a:lnTo>
                <a:lnTo>
                  <a:pt x="201" y="288"/>
                </a:lnTo>
                <a:lnTo>
                  <a:pt x="219" y="288"/>
                </a:lnTo>
                <a:lnTo>
                  <a:pt x="256" y="285"/>
                </a:lnTo>
                <a:lnTo>
                  <a:pt x="276" y="285"/>
                </a:lnTo>
                <a:lnTo>
                  <a:pt x="294" y="285"/>
                </a:lnTo>
                <a:lnTo>
                  <a:pt x="294" y="285"/>
                </a:lnTo>
                <a:lnTo>
                  <a:pt x="290" y="292"/>
                </a:lnTo>
                <a:lnTo>
                  <a:pt x="286" y="301"/>
                </a:lnTo>
                <a:lnTo>
                  <a:pt x="286" y="301"/>
                </a:lnTo>
                <a:lnTo>
                  <a:pt x="278" y="301"/>
                </a:lnTo>
                <a:lnTo>
                  <a:pt x="266" y="304"/>
                </a:lnTo>
                <a:lnTo>
                  <a:pt x="261" y="307"/>
                </a:lnTo>
                <a:lnTo>
                  <a:pt x="256" y="309"/>
                </a:lnTo>
                <a:lnTo>
                  <a:pt x="253" y="313"/>
                </a:lnTo>
                <a:lnTo>
                  <a:pt x="253" y="314"/>
                </a:lnTo>
                <a:lnTo>
                  <a:pt x="253" y="316"/>
                </a:lnTo>
                <a:lnTo>
                  <a:pt x="253" y="316"/>
                </a:lnTo>
                <a:lnTo>
                  <a:pt x="252" y="321"/>
                </a:lnTo>
                <a:lnTo>
                  <a:pt x="250" y="325"/>
                </a:lnTo>
                <a:lnTo>
                  <a:pt x="250" y="328"/>
                </a:lnTo>
                <a:lnTo>
                  <a:pt x="252" y="332"/>
                </a:lnTo>
                <a:lnTo>
                  <a:pt x="253" y="336"/>
                </a:lnTo>
                <a:lnTo>
                  <a:pt x="255" y="339"/>
                </a:lnTo>
                <a:lnTo>
                  <a:pt x="261" y="344"/>
                </a:lnTo>
                <a:lnTo>
                  <a:pt x="270" y="348"/>
                </a:lnTo>
                <a:lnTo>
                  <a:pt x="278" y="350"/>
                </a:lnTo>
                <a:lnTo>
                  <a:pt x="286" y="351"/>
                </a:lnTo>
                <a:lnTo>
                  <a:pt x="294" y="350"/>
                </a:lnTo>
                <a:lnTo>
                  <a:pt x="294" y="350"/>
                </a:lnTo>
                <a:lnTo>
                  <a:pt x="298" y="349"/>
                </a:lnTo>
                <a:lnTo>
                  <a:pt x="302" y="348"/>
                </a:lnTo>
                <a:lnTo>
                  <a:pt x="306" y="345"/>
                </a:lnTo>
                <a:lnTo>
                  <a:pt x="308" y="342"/>
                </a:lnTo>
                <a:lnTo>
                  <a:pt x="312" y="336"/>
                </a:lnTo>
                <a:lnTo>
                  <a:pt x="314" y="327"/>
                </a:lnTo>
                <a:lnTo>
                  <a:pt x="313" y="320"/>
                </a:lnTo>
                <a:lnTo>
                  <a:pt x="309" y="313"/>
                </a:lnTo>
                <a:lnTo>
                  <a:pt x="304" y="307"/>
                </a:lnTo>
                <a:lnTo>
                  <a:pt x="301" y="304"/>
                </a:lnTo>
                <a:lnTo>
                  <a:pt x="296" y="302"/>
                </a:lnTo>
                <a:lnTo>
                  <a:pt x="296" y="302"/>
                </a:lnTo>
                <a:lnTo>
                  <a:pt x="300" y="294"/>
                </a:lnTo>
                <a:lnTo>
                  <a:pt x="303" y="285"/>
                </a:lnTo>
                <a:lnTo>
                  <a:pt x="303" y="285"/>
                </a:lnTo>
                <a:lnTo>
                  <a:pt x="383" y="286"/>
                </a:lnTo>
                <a:lnTo>
                  <a:pt x="463" y="285"/>
                </a:lnTo>
                <a:lnTo>
                  <a:pt x="622" y="282"/>
                </a:lnTo>
                <a:lnTo>
                  <a:pt x="782" y="278"/>
                </a:lnTo>
                <a:lnTo>
                  <a:pt x="942" y="274"/>
                </a:lnTo>
                <a:lnTo>
                  <a:pt x="942" y="274"/>
                </a:lnTo>
                <a:lnTo>
                  <a:pt x="939" y="284"/>
                </a:lnTo>
                <a:lnTo>
                  <a:pt x="934" y="294"/>
                </a:lnTo>
                <a:lnTo>
                  <a:pt x="934" y="294"/>
                </a:lnTo>
                <a:lnTo>
                  <a:pt x="926" y="291"/>
                </a:lnTo>
                <a:lnTo>
                  <a:pt x="912" y="291"/>
                </a:lnTo>
                <a:lnTo>
                  <a:pt x="905" y="291"/>
                </a:lnTo>
                <a:lnTo>
                  <a:pt x="900" y="292"/>
                </a:lnTo>
                <a:lnTo>
                  <a:pt x="898" y="294"/>
                </a:lnTo>
                <a:lnTo>
                  <a:pt x="898" y="295"/>
                </a:lnTo>
                <a:lnTo>
                  <a:pt x="898" y="296"/>
                </a:lnTo>
                <a:lnTo>
                  <a:pt x="899" y="298"/>
                </a:lnTo>
                <a:lnTo>
                  <a:pt x="899" y="298"/>
                </a:lnTo>
                <a:lnTo>
                  <a:pt x="896" y="303"/>
                </a:lnTo>
                <a:lnTo>
                  <a:pt x="896" y="303"/>
                </a:lnTo>
                <a:lnTo>
                  <a:pt x="894" y="304"/>
                </a:lnTo>
                <a:lnTo>
                  <a:pt x="892" y="306"/>
                </a:lnTo>
                <a:lnTo>
                  <a:pt x="892" y="309"/>
                </a:lnTo>
                <a:lnTo>
                  <a:pt x="892" y="314"/>
                </a:lnTo>
                <a:lnTo>
                  <a:pt x="893" y="318"/>
                </a:lnTo>
                <a:lnTo>
                  <a:pt x="893" y="318"/>
                </a:lnTo>
                <a:lnTo>
                  <a:pt x="896" y="321"/>
                </a:lnTo>
                <a:lnTo>
                  <a:pt x="898" y="325"/>
                </a:lnTo>
                <a:lnTo>
                  <a:pt x="902" y="328"/>
                </a:lnTo>
                <a:lnTo>
                  <a:pt x="906" y="331"/>
                </a:lnTo>
                <a:lnTo>
                  <a:pt x="915" y="335"/>
                </a:lnTo>
                <a:lnTo>
                  <a:pt x="924" y="336"/>
                </a:lnTo>
                <a:lnTo>
                  <a:pt x="924" y="336"/>
                </a:lnTo>
                <a:lnTo>
                  <a:pt x="909" y="339"/>
                </a:lnTo>
                <a:lnTo>
                  <a:pt x="893" y="343"/>
                </a:lnTo>
                <a:lnTo>
                  <a:pt x="877" y="344"/>
                </a:lnTo>
                <a:lnTo>
                  <a:pt x="870" y="344"/>
                </a:lnTo>
                <a:lnTo>
                  <a:pt x="862" y="343"/>
                </a:lnTo>
                <a:lnTo>
                  <a:pt x="862" y="343"/>
                </a:lnTo>
                <a:lnTo>
                  <a:pt x="852" y="339"/>
                </a:lnTo>
                <a:lnTo>
                  <a:pt x="844" y="336"/>
                </a:lnTo>
                <a:lnTo>
                  <a:pt x="835" y="332"/>
                </a:lnTo>
                <a:lnTo>
                  <a:pt x="826" y="330"/>
                </a:lnTo>
                <a:lnTo>
                  <a:pt x="826" y="330"/>
                </a:lnTo>
                <a:lnTo>
                  <a:pt x="821" y="330"/>
                </a:lnTo>
                <a:lnTo>
                  <a:pt x="817" y="331"/>
                </a:lnTo>
                <a:lnTo>
                  <a:pt x="808" y="333"/>
                </a:lnTo>
                <a:lnTo>
                  <a:pt x="799" y="335"/>
                </a:lnTo>
                <a:lnTo>
                  <a:pt x="796" y="335"/>
                </a:lnTo>
                <a:lnTo>
                  <a:pt x="792" y="332"/>
                </a:lnTo>
                <a:lnTo>
                  <a:pt x="792" y="332"/>
                </a:lnTo>
                <a:lnTo>
                  <a:pt x="787" y="328"/>
                </a:lnTo>
                <a:lnTo>
                  <a:pt x="786" y="325"/>
                </a:lnTo>
                <a:lnTo>
                  <a:pt x="787" y="322"/>
                </a:lnTo>
                <a:lnTo>
                  <a:pt x="790" y="320"/>
                </a:lnTo>
                <a:lnTo>
                  <a:pt x="793" y="318"/>
                </a:lnTo>
                <a:lnTo>
                  <a:pt x="797" y="315"/>
                </a:lnTo>
                <a:lnTo>
                  <a:pt x="804" y="314"/>
                </a:lnTo>
                <a:lnTo>
                  <a:pt x="804" y="314"/>
                </a:lnTo>
                <a:lnTo>
                  <a:pt x="812" y="314"/>
                </a:lnTo>
                <a:lnTo>
                  <a:pt x="821" y="315"/>
                </a:lnTo>
                <a:lnTo>
                  <a:pt x="838" y="319"/>
                </a:lnTo>
                <a:lnTo>
                  <a:pt x="846" y="319"/>
                </a:lnTo>
                <a:lnTo>
                  <a:pt x="853" y="319"/>
                </a:lnTo>
                <a:lnTo>
                  <a:pt x="861" y="316"/>
                </a:lnTo>
                <a:lnTo>
                  <a:pt x="867" y="313"/>
                </a:lnTo>
                <a:lnTo>
                  <a:pt x="867" y="313"/>
                </a:lnTo>
                <a:lnTo>
                  <a:pt x="873" y="308"/>
                </a:lnTo>
                <a:lnTo>
                  <a:pt x="881" y="302"/>
                </a:lnTo>
                <a:lnTo>
                  <a:pt x="889" y="296"/>
                </a:lnTo>
                <a:lnTo>
                  <a:pt x="891" y="294"/>
                </a:lnTo>
                <a:lnTo>
                  <a:pt x="891" y="290"/>
                </a:lnTo>
                <a:lnTo>
                  <a:pt x="891" y="290"/>
                </a:lnTo>
                <a:lnTo>
                  <a:pt x="889" y="289"/>
                </a:lnTo>
                <a:lnTo>
                  <a:pt x="888" y="288"/>
                </a:lnTo>
                <a:lnTo>
                  <a:pt x="883" y="288"/>
                </a:lnTo>
                <a:lnTo>
                  <a:pt x="879" y="290"/>
                </a:lnTo>
                <a:lnTo>
                  <a:pt x="873" y="295"/>
                </a:lnTo>
                <a:lnTo>
                  <a:pt x="862" y="304"/>
                </a:lnTo>
                <a:lnTo>
                  <a:pt x="856" y="310"/>
                </a:lnTo>
                <a:lnTo>
                  <a:pt x="856" y="310"/>
                </a:lnTo>
                <a:lnTo>
                  <a:pt x="840" y="307"/>
                </a:lnTo>
                <a:lnTo>
                  <a:pt x="826" y="304"/>
                </a:lnTo>
                <a:lnTo>
                  <a:pt x="809" y="303"/>
                </a:lnTo>
                <a:lnTo>
                  <a:pt x="802" y="304"/>
                </a:lnTo>
                <a:lnTo>
                  <a:pt x="794" y="306"/>
                </a:lnTo>
                <a:lnTo>
                  <a:pt x="794" y="306"/>
                </a:lnTo>
                <a:lnTo>
                  <a:pt x="791" y="307"/>
                </a:lnTo>
                <a:lnTo>
                  <a:pt x="787" y="309"/>
                </a:lnTo>
                <a:lnTo>
                  <a:pt x="782" y="314"/>
                </a:lnTo>
                <a:lnTo>
                  <a:pt x="779" y="320"/>
                </a:lnTo>
                <a:lnTo>
                  <a:pt x="779" y="327"/>
                </a:lnTo>
                <a:lnTo>
                  <a:pt x="781" y="333"/>
                </a:lnTo>
                <a:lnTo>
                  <a:pt x="785" y="339"/>
                </a:lnTo>
                <a:lnTo>
                  <a:pt x="787" y="341"/>
                </a:lnTo>
                <a:lnTo>
                  <a:pt x="791" y="343"/>
                </a:lnTo>
                <a:lnTo>
                  <a:pt x="794" y="343"/>
                </a:lnTo>
                <a:lnTo>
                  <a:pt x="799" y="344"/>
                </a:lnTo>
                <a:lnTo>
                  <a:pt x="799" y="344"/>
                </a:lnTo>
                <a:lnTo>
                  <a:pt x="808" y="343"/>
                </a:lnTo>
                <a:lnTo>
                  <a:pt x="816" y="341"/>
                </a:lnTo>
                <a:lnTo>
                  <a:pt x="824" y="341"/>
                </a:lnTo>
                <a:lnTo>
                  <a:pt x="833" y="341"/>
                </a:lnTo>
                <a:lnTo>
                  <a:pt x="833" y="341"/>
                </a:lnTo>
                <a:lnTo>
                  <a:pt x="840" y="343"/>
                </a:lnTo>
                <a:lnTo>
                  <a:pt x="846" y="347"/>
                </a:lnTo>
                <a:lnTo>
                  <a:pt x="853" y="350"/>
                </a:lnTo>
                <a:lnTo>
                  <a:pt x="859" y="353"/>
                </a:lnTo>
                <a:lnTo>
                  <a:pt x="859" y="353"/>
                </a:lnTo>
                <a:lnTo>
                  <a:pt x="871" y="354"/>
                </a:lnTo>
                <a:lnTo>
                  <a:pt x="882" y="354"/>
                </a:lnTo>
                <a:lnTo>
                  <a:pt x="894" y="353"/>
                </a:lnTo>
                <a:lnTo>
                  <a:pt x="905" y="351"/>
                </a:lnTo>
                <a:lnTo>
                  <a:pt x="927" y="344"/>
                </a:lnTo>
                <a:lnTo>
                  <a:pt x="948" y="338"/>
                </a:lnTo>
                <a:lnTo>
                  <a:pt x="948" y="338"/>
                </a:lnTo>
                <a:lnTo>
                  <a:pt x="959" y="336"/>
                </a:lnTo>
                <a:lnTo>
                  <a:pt x="969" y="335"/>
                </a:lnTo>
                <a:lnTo>
                  <a:pt x="989" y="333"/>
                </a:lnTo>
                <a:lnTo>
                  <a:pt x="1010" y="332"/>
                </a:lnTo>
                <a:lnTo>
                  <a:pt x="1021" y="330"/>
                </a:lnTo>
                <a:lnTo>
                  <a:pt x="1030" y="327"/>
                </a:lnTo>
                <a:lnTo>
                  <a:pt x="1030" y="327"/>
                </a:lnTo>
                <a:lnTo>
                  <a:pt x="1036" y="325"/>
                </a:lnTo>
                <a:lnTo>
                  <a:pt x="1041" y="322"/>
                </a:lnTo>
                <a:lnTo>
                  <a:pt x="1045" y="320"/>
                </a:lnTo>
                <a:lnTo>
                  <a:pt x="1047" y="316"/>
                </a:lnTo>
                <a:lnTo>
                  <a:pt x="1048" y="314"/>
                </a:lnTo>
                <a:lnTo>
                  <a:pt x="1048" y="312"/>
                </a:lnTo>
                <a:lnTo>
                  <a:pt x="1047" y="308"/>
                </a:lnTo>
                <a:lnTo>
                  <a:pt x="1046" y="306"/>
                </a:lnTo>
                <a:lnTo>
                  <a:pt x="1040" y="301"/>
                </a:lnTo>
                <a:lnTo>
                  <a:pt x="1033" y="297"/>
                </a:lnTo>
                <a:lnTo>
                  <a:pt x="1024" y="294"/>
                </a:lnTo>
                <a:lnTo>
                  <a:pt x="1015" y="294"/>
                </a:lnTo>
                <a:lnTo>
                  <a:pt x="1015" y="294"/>
                </a:lnTo>
                <a:lnTo>
                  <a:pt x="1004" y="295"/>
                </a:lnTo>
                <a:lnTo>
                  <a:pt x="988" y="297"/>
                </a:lnTo>
                <a:lnTo>
                  <a:pt x="980" y="300"/>
                </a:lnTo>
                <a:lnTo>
                  <a:pt x="974" y="303"/>
                </a:lnTo>
                <a:lnTo>
                  <a:pt x="969" y="306"/>
                </a:lnTo>
                <a:lnTo>
                  <a:pt x="969" y="308"/>
                </a:lnTo>
                <a:lnTo>
                  <a:pt x="969" y="310"/>
                </a:lnTo>
                <a:lnTo>
                  <a:pt x="969" y="310"/>
                </a:lnTo>
                <a:lnTo>
                  <a:pt x="970" y="310"/>
                </a:lnTo>
                <a:lnTo>
                  <a:pt x="971" y="312"/>
                </a:lnTo>
                <a:lnTo>
                  <a:pt x="979" y="310"/>
                </a:lnTo>
                <a:lnTo>
                  <a:pt x="1000" y="307"/>
                </a:lnTo>
                <a:lnTo>
                  <a:pt x="1011" y="306"/>
                </a:lnTo>
                <a:lnTo>
                  <a:pt x="1023" y="306"/>
                </a:lnTo>
                <a:lnTo>
                  <a:pt x="1033" y="307"/>
                </a:lnTo>
                <a:lnTo>
                  <a:pt x="1036" y="309"/>
                </a:lnTo>
                <a:lnTo>
                  <a:pt x="1040" y="312"/>
                </a:lnTo>
                <a:lnTo>
                  <a:pt x="1040" y="312"/>
                </a:lnTo>
                <a:lnTo>
                  <a:pt x="1035" y="315"/>
                </a:lnTo>
                <a:lnTo>
                  <a:pt x="1030" y="318"/>
                </a:lnTo>
                <a:lnTo>
                  <a:pt x="1020" y="322"/>
                </a:lnTo>
                <a:lnTo>
                  <a:pt x="1007" y="324"/>
                </a:lnTo>
                <a:lnTo>
                  <a:pt x="994" y="325"/>
                </a:lnTo>
                <a:lnTo>
                  <a:pt x="969" y="326"/>
                </a:lnTo>
                <a:lnTo>
                  <a:pt x="957" y="326"/>
                </a:lnTo>
                <a:lnTo>
                  <a:pt x="946" y="328"/>
                </a:lnTo>
                <a:lnTo>
                  <a:pt x="946" y="328"/>
                </a:lnTo>
                <a:lnTo>
                  <a:pt x="948" y="325"/>
                </a:lnTo>
                <a:lnTo>
                  <a:pt x="951" y="321"/>
                </a:lnTo>
                <a:lnTo>
                  <a:pt x="952" y="316"/>
                </a:lnTo>
                <a:lnTo>
                  <a:pt x="952" y="313"/>
                </a:lnTo>
                <a:lnTo>
                  <a:pt x="951" y="308"/>
                </a:lnTo>
                <a:lnTo>
                  <a:pt x="948" y="304"/>
                </a:lnTo>
                <a:lnTo>
                  <a:pt x="946" y="301"/>
                </a:lnTo>
                <a:lnTo>
                  <a:pt x="942" y="297"/>
                </a:lnTo>
                <a:lnTo>
                  <a:pt x="942" y="297"/>
                </a:lnTo>
                <a:lnTo>
                  <a:pt x="948" y="286"/>
                </a:lnTo>
                <a:lnTo>
                  <a:pt x="951" y="280"/>
                </a:lnTo>
                <a:lnTo>
                  <a:pt x="952" y="273"/>
                </a:lnTo>
                <a:lnTo>
                  <a:pt x="952" y="273"/>
                </a:lnTo>
                <a:lnTo>
                  <a:pt x="980" y="274"/>
                </a:lnTo>
                <a:lnTo>
                  <a:pt x="1028" y="274"/>
                </a:lnTo>
                <a:lnTo>
                  <a:pt x="1052" y="274"/>
                </a:lnTo>
                <a:lnTo>
                  <a:pt x="1072" y="273"/>
                </a:lnTo>
                <a:lnTo>
                  <a:pt x="1088" y="271"/>
                </a:lnTo>
                <a:lnTo>
                  <a:pt x="1092" y="269"/>
                </a:lnTo>
                <a:lnTo>
                  <a:pt x="1094" y="267"/>
                </a:lnTo>
                <a:lnTo>
                  <a:pt x="1094" y="267"/>
                </a:lnTo>
                <a:close/>
                <a:moveTo>
                  <a:pt x="265" y="332"/>
                </a:moveTo>
                <a:lnTo>
                  <a:pt x="265" y="332"/>
                </a:lnTo>
                <a:lnTo>
                  <a:pt x="264" y="327"/>
                </a:lnTo>
                <a:lnTo>
                  <a:pt x="262" y="322"/>
                </a:lnTo>
                <a:lnTo>
                  <a:pt x="262" y="322"/>
                </a:lnTo>
                <a:lnTo>
                  <a:pt x="268" y="325"/>
                </a:lnTo>
                <a:lnTo>
                  <a:pt x="277" y="330"/>
                </a:lnTo>
                <a:lnTo>
                  <a:pt x="285" y="335"/>
                </a:lnTo>
                <a:lnTo>
                  <a:pt x="288" y="335"/>
                </a:lnTo>
                <a:lnTo>
                  <a:pt x="290" y="335"/>
                </a:lnTo>
                <a:lnTo>
                  <a:pt x="290" y="335"/>
                </a:lnTo>
                <a:lnTo>
                  <a:pt x="291" y="336"/>
                </a:lnTo>
                <a:lnTo>
                  <a:pt x="291" y="336"/>
                </a:lnTo>
                <a:lnTo>
                  <a:pt x="289" y="338"/>
                </a:lnTo>
                <a:lnTo>
                  <a:pt x="288" y="342"/>
                </a:lnTo>
                <a:lnTo>
                  <a:pt x="288" y="342"/>
                </a:lnTo>
                <a:lnTo>
                  <a:pt x="282" y="342"/>
                </a:lnTo>
                <a:lnTo>
                  <a:pt x="276" y="341"/>
                </a:lnTo>
                <a:lnTo>
                  <a:pt x="271" y="338"/>
                </a:lnTo>
                <a:lnTo>
                  <a:pt x="266" y="336"/>
                </a:lnTo>
                <a:lnTo>
                  <a:pt x="266" y="336"/>
                </a:lnTo>
                <a:lnTo>
                  <a:pt x="265" y="332"/>
                </a:lnTo>
                <a:lnTo>
                  <a:pt x="265" y="332"/>
                </a:lnTo>
                <a:close/>
                <a:moveTo>
                  <a:pt x="284" y="321"/>
                </a:moveTo>
                <a:lnTo>
                  <a:pt x="284" y="321"/>
                </a:lnTo>
                <a:lnTo>
                  <a:pt x="285" y="320"/>
                </a:lnTo>
                <a:lnTo>
                  <a:pt x="285" y="320"/>
                </a:lnTo>
                <a:lnTo>
                  <a:pt x="286" y="322"/>
                </a:lnTo>
                <a:lnTo>
                  <a:pt x="288" y="325"/>
                </a:lnTo>
                <a:lnTo>
                  <a:pt x="288" y="325"/>
                </a:lnTo>
                <a:lnTo>
                  <a:pt x="284" y="321"/>
                </a:lnTo>
                <a:lnTo>
                  <a:pt x="284" y="321"/>
                </a:lnTo>
                <a:close/>
                <a:moveTo>
                  <a:pt x="924" y="316"/>
                </a:moveTo>
                <a:lnTo>
                  <a:pt x="924" y="316"/>
                </a:lnTo>
                <a:lnTo>
                  <a:pt x="932" y="324"/>
                </a:lnTo>
                <a:lnTo>
                  <a:pt x="932" y="324"/>
                </a:lnTo>
                <a:lnTo>
                  <a:pt x="930" y="325"/>
                </a:lnTo>
                <a:lnTo>
                  <a:pt x="930" y="325"/>
                </a:lnTo>
                <a:lnTo>
                  <a:pt x="923" y="326"/>
                </a:lnTo>
                <a:lnTo>
                  <a:pt x="915" y="324"/>
                </a:lnTo>
                <a:lnTo>
                  <a:pt x="908" y="321"/>
                </a:lnTo>
                <a:lnTo>
                  <a:pt x="905" y="318"/>
                </a:lnTo>
                <a:lnTo>
                  <a:pt x="903" y="315"/>
                </a:lnTo>
                <a:lnTo>
                  <a:pt x="903" y="315"/>
                </a:lnTo>
                <a:lnTo>
                  <a:pt x="906" y="313"/>
                </a:lnTo>
                <a:lnTo>
                  <a:pt x="906" y="313"/>
                </a:lnTo>
                <a:lnTo>
                  <a:pt x="911" y="316"/>
                </a:lnTo>
                <a:lnTo>
                  <a:pt x="916" y="319"/>
                </a:lnTo>
                <a:lnTo>
                  <a:pt x="920" y="319"/>
                </a:lnTo>
                <a:lnTo>
                  <a:pt x="924" y="316"/>
                </a:lnTo>
                <a:lnTo>
                  <a:pt x="924" y="316"/>
                </a:lnTo>
                <a:close/>
                <a:moveTo>
                  <a:pt x="910" y="302"/>
                </a:moveTo>
                <a:lnTo>
                  <a:pt x="910" y="302"/>
                </a:lnTo>
                <a:lnTo>
                  <a:pt x="914" y="301"/>
                </a:lnTo>
                <a:lnTo>
                  <a:pt x="914" y="301"/>
                </a:lnTo>
                <a:lnTo>
                  <a:pt x="920" y="303"/>
                </a:lnTo>
                <a:lnTo>
                  <a:pt x="920" y="303"/>
                </a:lnTo>
                <a:lnTo>
                  <a:pt x="915" y="302"/>
                </a:lnTo>
                <a:lnTo>
                  <a:pt x="910" y="302"/>
                </a:lnTo>
                <a:lnTo>
                  <a:pt x="910" y="302"/>
                </a:lnTo>
                <a:close/>
                <a:moveTo>
                  <a:pt x="942" y="265"/>
                </a:moveTo>
                <a:lnTo>
                  <a:pt x="942" y="265"/>
                </a:lnTo>
                <a:lnTo>
                  <a:pt x="909" y="265"/>
                </a:lnTo>
                <a:lnTo>
                  <a:pt x="909" y="265"/>
                </a:lnTo>
                <a:lnTo>
                  <a:pt x="906" y="259"/>
                </a:lnTo>
                <a:lnTo>
                  <a:pt x="905" y="253"/>
                </a:lnTo>
                <a:lnTo>
                  <a:pt x="905" y="247"/>
                </a:lnTo>
                <a:lnTo>
                  <a:pt x="908" y="243"/>
                </a:lnTo>
                <a:lnTo>
                  <a:pt x="908" y="243"/>
                </a:lnTo>
                <a:lnTo>
                  <a:pt x="910" y="247"/>
                </a:lnTo>
                <a:lnTo>
                  <a:pt x="912" y="249"/>
                </a:lnTo>
                <a:lnTo>
                  <a:pt x="916" y="250"/>
                </a:lnTo>
                <a:lnTo>
                  <a:pt x="918" y="251"/>
                </a:lnTo>
                <a:lnTo>
                  <a:pt x="922" y="250"/>
                </a:lnTo>
                <a:lnTo>
                  <a:pt x="926" y="248"/>
                </a:lnTo>
                <a:lnTo>
                  <a:pt x="933" y="242"/>
                </a:lnTo>
                <a:lnTo>
                  <a:pt x="933" y="242"/>
                </a:lnTo>
                <a:lnTo>
                  <a:pt x="936" y="247"/>
                </a:lnTo>
                <a:lnTo>
                  <a:pt x="936" y="247"/>
                </a:lnTo>
                <a:lnTo>
                  <a:pt x="939" y="251"/>
                </a:lnTo>
                <a:lnTo>
                  <a:pt x="941" y="255"/>
                </a:lnTo>
                <a:lnTo>
                  <a:pt x="942" y="265"/>
                </a:lnTo>
                <a:lnTo>
                  <a:pt x="942" y="265"/>
                </a:lnTo>
                <a:close/>
                <a:moveTo>
                  <a:pt x="915" y="236"/>
                </a:moveTo>
                <a:lnTo>
                  <a:pt x="915" y="236"/>
                </a:lnTo>
                <a:lnTo>
                  <a:pt x="920" y="235"/>
                </a:lnTo>
                <a:lnTo>
                  <a:pt x="924" y="236"/>
                </a:lnTo>
                <a:lnTo>
                  <a:pt x="924" y="236"/>
                </a:lnTo>
                <a:lnTo>
                  <a:pt x="917" y="241"/>
                </a:lnTo>
                <a:lnTo>
                  <a:pt x="917" y="241"/>
                </a:lnTo>
                <a:lnTo>
                  <a:pt x="915" y="236"/>
                </a:lnTo>
                <a:lnTo>
                  <a:pt x="915" y="236"/>
                </a:lnTo>
                <a:close/>
                <a:moveTo>
                  <a:pt x="927" y="178"/>
                </a:moveTo>
                <a:lnTo>
                  <a:pt x="927" y="178"/>
                </a:lnTo>
                <a:lnTo>
                  <a:pt x="928" y="177"/>
                </a:lnTo>
                <a:lnTo>
                  <a:pt x="929" y="176"/>
                </a:lnTo>
                <a:lnTo>
                  <a:pt x="929" y="172"/>
                </a:lnTo>
                <a:lnTo>
                  <a:pt x="927" y="166"/>
                </a:lnTo>
                <a:lnTo>
                  <a:pt x="927" y="166"/>
                </a:lnTo>
                <a:lnTo>
                  <a:pt x="927" y="165"/>
                </a:lnTo>
                <a:lnTo>
                  <a:pt x="927" y="165"/>
                </a:lnTo>
                <a:lnTo>
                  <a:pt x="932" y="168"/>
                </a:lnTo>
                <a:lnTo>
                  <a:pt x="938" y="176"/>
                </a:lnTo>
                <a:lnTo>
                  <a:pt x="938" y="176"/>
                </a:lnTo>
                <a:lnTo>
                  <a:pt x="941" y="182"/>
                </a:lnTo>
                <a:lnTo>
                  <a:pt x="944" y="189"/>
                </a:lnTo>
                <a:lnTo>
                  <a:pt x="944" y="196"/>
                </a:lnTo>
                <a:lnTo>
                  <a:pt x="942" y="203"/>
                </a:lnTo>
                <a:lnTo>
                  <a:pt x="940" y="210"/>
                </a:lnTo>
                <a:lnTo>
                  <a:pt x="938" y="216"/>
                </a:lnTo>
                <a:lnTo>
                  <a:pt x="932" y="229"/>
                </a:lnTo>
                <a:lnTo>
                  <a:pt x="932" y="229"/>
                </a:lnTo>
                <a:lnTo>
                  <a:pt x="927" y="226"/>
                </a:lnTo>
                <a:lnTo>
                  <a:pt x="922" y="225"/>
                </a:lnTo>
                <a:lnTo>
                  <a:pt x="917" y="225"/>
                </a:lnTo>
                <a:lnTo>
                  <a:pt x="914" y="226"/>
                </a:lnTo>
                <a:lnTo>
                  <a:pt x="914" y="226"/>
                </a:lnTo>
                <a:lnTo>
                  <a:pt x="912" y="213"/>
                </a:lnTo>
                <a:lnTo>
                  <a:pt x="912" y="198"/>
                </a:lnTo>
                <a:lnTo>
                  <a:pt x="914" y="184"/>
                </a:lnTo>
                <a:lnTo>
                  <a:pt x="917" y="173"/>
                </a:lnTo>
                <a:lnTo>
                  <a:pt x="917" y="173"/>
                </a:lnTo>
                <a:lnTo>
                  <a:pt x="917" y="176"/>
                </a:lnTo>
                <a:lnTo>
                  <a:pt x="918" y="179"/>
                </a:lnTo>
                <a:lnTo>
                  <a:pt x="922" y="184"/>
                </a:lnTo>
                <a:lnTo>
                  <a:pt x="923" y="184"/>
                </a:lnTo>
                <a:lnTo>
                  <a:pt x="926" y="184"/>
                </a:lnTo>
                <a:lnTo>
                  <a:pt x="927" y="182"/>
                </a:lnTo>
                <a:lnTo>
                  <a:pt x="927" y="178"/>
                </a:lnTo>
                <a:lnTo>
                  <a:pt x="927" y="178"/>
                </a:lnTo>
                <a:close/>
                <a:moveTo>
                  <a:pt x="915" y="115"/>
                </a:moveTo>
                <a:lnTo>
                  <a:pt x="915" y="115"/>
                </a:lnTo>
                <a:lnTo>
                  <a:pt x="920" y="117"/>
                </a:lnTo>
                <a:lnTo>
                  <a:pt x="920" y="117"/>
                </a:lnTo>
                <a:lnTo>
                  <a:pt x="917" y="118"/>
                </a:lnTo>
                <a:lnTo>
                  <a:pt x="917" y="118"/>
                </a:lnTo>
                <a:lnTo>
                  <a:pt x="915" y="118"/>
                </a:lnTo>
                <a:lnTo>
                  <a:pt x="915" y="118"/>
                </a:lnTo>
                <a:lnTo>
                  <a:pt x="915" y="115"/>
                </a:lnTo>
                <a:lnTo>
                  <a:pt x="915" y="115"/>
                </a:lnTo>
                <a:close/>
                <a:moveTo>
                  <a:pt x="904" y="20"/>
                </a:moveTo>
                <a:lnTo>
                  <a:pt x="904" y="20"/>
                </a:lnTo>
                <a:lnTo>
                  <a:pt x="906" y="21"/>
                </a:lnTo>
                <a:lnTo>
                  <a:pt x="906" y="21"/>
                </a:lnTo>
                <a:lnTo>
                  <a:pt x="905" y="24"/>
                </a:lnTo>
                <a:lnTo>
                  <a:pt x="905" y="24"/>
                </a:lnTo>
                <a:lnTo>
                  <a:pt x="904" y="24"/>
                </a:lnTo>
                <a:lnTo>
                  <a:pt x="904" y="24"/>
                </a:lnTo>
                <a:lnTo>
                  <a:pt x="904" y="20"/>
                </a:lnTo>
                <a:lnTo>
                  <a:pt x="904" y="20"/>
                </a:lnTo>
                <a:close/>
                <a:moveTo>
                  <a:pt x="904" y="44"/>
                </a:moveTo>
                <a:lnTo>
                  <a:pt x="904" y="44"/>
                </a:lnTo>
                <a:lnTo>
                  <a:pt x="904" y="50"/>
                </a:lnTo>
                <a:lnTo>
                  <a:pt x="904" y="50"/>
                </a:lnTo>
                <a:lnTo>
                  <a:pt x="903" y="44"/>
                </a:lnTo>
                <a:lnTo>
                  <a:pt x="903" y="44"/>
                </a:lnTo>
                <a:lnTo>
                  <a:pt x="904" y="44"/>
                </a:lnTo>
                <a:lnTo>
                  <a:pt x="904" y="44"/>
                </a:lnTo>
                <a:close/>
                <a:moveTo>
                  <a:pt x="902" y="79"/>
                </a:moveTo>
                <a:lnTo>
                  <a:pt x="902" y="79"/>
                </a:lnTo>
                <a:lnTo>
                  <a:pt x="902" y="85"/>
                </a:lnTo>
                <a:lnTo>
                  <a:pt x="903" y="88"/>
                </a:lnTo>
                <a:lnTo>
                  <a:pt x="906" y="89"/>
                </a:lnTo>
                <a:lnTo>
                  <a:pt x="906" y="89"/>
                </a:lnTo>
                <a:lnTo>
                  <a:pt x="909" y="88"/>
                </a:lnTo>
                <a:lnTo>
                  <a:pt x="911" y="85"/>
                </a:lnTo>
                <a:lnTo>
                  <a:pt x="911" y="82"/>
                </a:lnTo>
                <a:lnTo>
                  <a:pt x="912" y="77"/>
                </a:lnTo>
                <a:lnTo>
                  <a:pt x="912" y="62"/>
                </a:lnTo>
                <a:lnTo>
                  <a:pt x="912" y="62"/>
                </a:lnTo>
                <a:lnTo>
                  <a:pt x="918" y="66"/>
                </a:lnTo>
                <a:lnTo>
                  <a:pt x="923" y="71"/>
                </a:lnTo>
                <a:lnTo>
                  <a:pt x="928" y="77"/>
                </a:lnTo>
                <a:lnTo>
                  <a:pt x="930" y="84"/>
                </a:lnTo>
                <a:lnTo>
                  <a:pt x="930" y="84"/>
                </a:lnTo>
                <a:lnTo>
                  <a:pt x="930" y="91"/>
                </a:lnTo>
                <a:lnTo>
                  <a:pt x="930" y="98"/>
                </a:lnTo>
                <a:lnTo>
                  <a:pt x="929" y="103"/>
                </a:lnTo>
                <a:lnTo>
                  <a:pt x="927" y="108"/>
                </a:lnTo>
                <a:lnTo>
                  <a:pt x="927" y="108"/>
                </a:lnTo>
                <a:lnTo>
                  <a:pt x="923" y="106"/>
                </a:lnTo>
                <a:lnTo>
                  <a:pt x="923" y="106"/>
                </a:lnTo>
                <a:lnTo>
                  <a:pt x="922" y="102"/>
                </a:lnTo>
                <a:lnTo>
                  <a:pt x="920" y="101"/>
                </a:lnTo>
                <a:lnTo>
                  <a:pt x="917" y="102"/>
                </a:lnTo>
                <a:lnTo>
                  <a:pt x="915" y="103"/>
                </a:lnTo>
                <a:lnTo>
                  <a:pt x="915" y="103"/>
                </a:lnTo>
                <a:lnTo>
                  <a:pt x="911" y="100"/>
                </a:lnTo>
                <a:lnTo>
                  <a:pt x="909" y="98"/>
                </a:lnTo>
                <a:lnTo>
                  <a:pt x="908" y="101"/>
                </a:lnTo>
                <a:lnTo>
                  <a:pt x="906" y="104"/>
                </a:lnTo>
                <a:lnTo>
                  <a:pt x="906" y="114"/>
                </a:lnTo>
                <a:lnTo>
                  <a:pt x="906" y="120"/>
                </a:lnTo>
                <a:lnTo>
                  <a:pt x="906" y="120"/>
                </a:lnTo>
                <a:lnTo>
                  <a:pt x="904" y="120"/>
                </a:lnTo>
                <a:lnTo>
                  <a:pt x="902" y="118"/>
                </a:lnTo>
                <a:lnTo>
                  <a:pt x="902" y="118"/>
                </a:lnTo>
                <a:lnTo>
                  <a:pt x="900" y="115"/>
                </a:lnTo>
                <a:lnTo>
                  <a:pt x="898" y="110"/>
                </a:lnTo>
                <a:lnTo>
                  <a:pt x="894" y="103"/>
                </a:lnTo>
                <a:lnTo>
                  <a:pt x="894" y="103"/>
                </a:lnTo>
                <a:lnTo>
                  <a:pt x="894" y="97"/>
                </a:lnTo>
                <a:lnTo>
                  <a:pt x="893" y="94"/>
                </a:lnTo>
                <a:lnTo>
                  <a:pt x="892" y="92"/>
                </a:lnTo>
                <a:lnTo>
                  <a:pt x="891" y="91"/>
                </a:lnTo>
                <a:lnTo>
                  <a:pt x="891" y="91"/>
                </a:lnTo>
                <a:lnTo>
                  <a:pt x="889" y="84"/>
                </a:lnTo>
                <a:lnTo>
                  <a:pt x="889" y="77"/>
                </a:lnTo>
                <a:lnTo>
                  <a:pt x="889" y="73"/>
                </a:lnTo>
                <a:lnTo>
                  <a:pt x="891" y="70"/>
                </a:lnTo>
                <a:lnTo>
                  <a:pt x="893" y="67"/>
                </a:lnTo>
                <a:lnTo>
                  <a:pt x="897" y="65"/>
                </a:lnTo>
                <a:lnTo>
                  <a:pt x="897" y="65"/>
                </a:lnTo>
                <a:lnTo>
                  <a:pt x="898" y="72"/>
                </a:lnTo>
                <a:lnTo>
                  <a:pt x="902" y="79"/>
                </a:lnTo>
                <a:lnTo>
                  <a:pt x="902" y="79"/>
                </a:lnTo>
                <a:close/>
                <a:moveTo>
                  <a:pt x="791" y="35"/>
                </a:moveTo>
                <a:lnTo>
                  <a:pt x="791" y="35"/>
                </a:lnTo>
                <a:lnTo>
                  <a:pt x="787" y="35"/>
                </a:lnTo>
                <a:lnTo>
                  <a:pt x="787" y="35"/>
                </a:lnTo>
                <a:lnTo>
                  <a:pt x="787" y="35"/>
                </a:lnTo>
                <a:lnTo>
                  <a:pt x="787" y="35"/>
                </a:lnTo>
                <a:lnTo>
                  <a:pt x="791" y="35"/>
                </a:lnTo>
                <a:lnTo>
                  <a:pt x="791" y="35"/>
                </a:lnTo>
                <a:close/>
                <a:moveTo>
                  <a:pt x="691" y="32"/>
                </a:moveTo>
                <a:lnTo>
                  <a:pt x="691" y="32"/>
                </a:lnTo>
                <a:lnTo>
                  <a:pt x="713" y="33"/>
                </a:lnTo>
                <a:lnTo>
                  <a:pt x="713" y="33"/>
                </a:lnTo>
                <a:lnTo>
                  <a:pt x="691" y="32"/>
                </a:lnTo>
                <a:lnTo>
                  <a:pt x="691" y="32"/>
                </a:lnTo>
                <a:lnTo>
                  <a:pt x="691" y="32"/>
                </a:lnTo>
                <a:lnTo>
                  <a:pt x="691" y="32"/>
                </a:lnTo>
                <a:close/>
                <a:moveTo>
                  <a:pt x="285" y="53"/>
                </a:moveTo>
                <a:lnTo>
                  <a:pt x="285" y="53"/>
                </a:lnTo>
                <a:lnTo>
                  <a:pt x="360" y="49"/>
                </a:lnTo>
                <a:lnTo>
                  <a:pt x="434" y="45"/>
                </a:lnTo>
                <a:lnTo>
                  <a:pt x="509" y="43"/>
                </a:lnTo>
                <a:lnTo>
                  <a:pt x="584" y="41"/>
                </a:lnTo>
                <a:lnTo>
                  <a:pt x="584" y="41"/>
                </a:lnTo>
                <a:lnTo>
                  <a:pt x="661" y="42"/>
                </a:lnTo>
                <a:lnTo>
                  <a:pt x="738" y="44"/>
                </a:lnTo>
                <a:lnTo>
                  <a:pt x="816" y="45"/>
                </a:lnTo>
                <a:lnTo>
                  <a:pt x="855" y="45"/>
                </a:lnTo>
                <a:lnTo>
                  <a:pt x="893" y="44"/>
                </a:lnTo>
                <a:lnTo>
                  <a:pt x="893" y="44"/>
                </a:lnTo>
                <a:lnTo>
                  <a:pt x="894" y="55"/>
                </a:lnTo>
                <a:lnTo>
                  <a:pt x="894" y="55"/>
                </a:lnTo>
                <a:lnTo>
                  <a:pt x="887" y="59"/>
                </a:lnTo>
                <a:lnTo>
                  <a:pt x="883" y="65"/>
                </a:lnTo>
                <a:lnTo>
                  <a:pt x="881" y="71"/>
                </a:lnTo>
                <a:lnTo>
                  <a:pt x="880" y="78"/>
                </a:lnTo>
                <a:lnTo>
                  <a:pt x="880" y="85"/>
                </a:lnTo>
                <a:lnTo>
                  <a:pt x="881" y="92"/>
                </a:lnTo>
                <a:lnTo>
                  <a:pt x="886" y="107"/>
                </a:lnTo>
                <a:lnTo>
                  <a:pt x="886" y="107"/>
                </a:lnTo>
                <a:lnTo>
                  <a:pt x="888" y="115"/>
                </a:lnTo>
                <a:lnTo>
                  <a:pt x="892" y="123"/>
                </a:lnTo>
                <a:lnTo>
                  <a:pt x="896" y="126"/>
                </a:lnTo>
                <a:lnTo>
                  <a:pt x="899" y="129"/>
                </a:lnTo>
                <a:lnTo>
                  <a:pt x="903" y="130"/>
                </a:lnTo>
                <a:lnTo>
                  <a:pt x="908" y="130"/>
                </a:lnTo>
                <a:lnTo>
                  <a:pt x="908" y="130"/>
                </a:lnTo>
                <a:lnTo>
                  <a:pt x="911" y="145"/>
                </a:lnTo>
                <a:lnTo>
                  <a:pt x="915" y="159"/>
                </a:lnTo>
                <a:lnTo>
                  <a:pt x="915" y="159"/>
                </a:lnTo>
                <a:lnTo>
                  <a:pt x="912" y="162"/>
                </a:lnTo>
                <a:lnTo>
                  <a:pt x="910" y="166"/>
                </a:lnTo>
                <a:lnTo>
                  <a:pt x="906" y="176"/>
                </a:lnTo>
                <a:lnTo>
                  <a:pt x="904" y="188"/>
                </a:lnTo>
                <a:lnTo>
                  <a:pt x="903" y="198"/>
                </a:lnTo>
                <a:lnTo>
                  <a:pt x="903" y="198"/>
                </a:lnTo>
                <a:lnTo>
                  <a:pt x="900" y="202"/>
                </a:lnTo>
                <a:lnTo>
                  <a:pt x="900" y="206"/>
                </a:lnTo>
                <a:lnTo>
                  <a:pt x="899" y="215"/>
                </a:lnTo>
                <a:lnTo>
                  <a:pt x="902" y="225"/>
                </a:lnTo>
                <a:lnTo>
                  <a:pt x="903" y="232"/>
                </a:lnTo>
                <a:lnTo>
                  <a:pt x="903" y="232"/>
                </a:lnTo>
                <a:lnTo>
                  <a:pt x="898" y="238"/>
                </a:lnTo>
                <a:lnTo>
                  <a:pt x="897" y="245"/>
                </a:lnTo>
                <a:lnTo>
                  <a:pt x="896" y="255"/>
                </a:lnTo>
                <a:lnTo>
                  <a:pt x="898" y="265"/>
                </a:lnTo>
                <a:lnTo>
                  <a:pt x="898" y="265"/>
                </a:lnTo>
                <a:lnTo>
                  <a:pt x="750" y="268"/>
                </a:lnTo>
                <a:lnTo>
                  <a:pt x="602" y="272"/>
                </a:lnTo>
                <a:lnTo>
                  <a:pt x="454" y="275"/>
                </a:lnTo>
                <a:lnTo>
                  <a:pt x="379" y="277"/>
                </a:lnTo>
                <a:lnTo>
                  <a:pt x="306" y="275"/>
                </a:lnTo>
                <a:lnTo>
                  <a:pt x="306" y="275"/>
                </a:lnTo>
                <a:lnTo>
                  <a:pt x="306" y="265"/>
                </a:lnTo>
                <a:lnTo>
                  <a:pt x="306" y="260"/>
                </a:lnTo>
                <a:lnTo>
                  <a:pt x="303" y="255"/>
                </a:lnTo>
                <a:lnTo>
                  <a:pt x="303" y="255"/>
                </a:lnTo>
                <a:lnTo>
                  <a:pt x="301" y="250"/>
                </a:lnTo>
                <a:lnTo>
                  <a:pt x="298" y="245"/>
                </a:lnTo>
                <a:lnTo>
                  <a:pt x="295" y="242"/>
                </a:lnTo>
                <a:lnTo>
                  <a:pt x="290" y="239"/>
                </a:lnTo>
                <a:lnTo>
                  <a:pt x="290" y="239"/>
                </a:lnTo>
                <a:lnTo>
                  <a:pt x="294" y="231"/>
                </a:lnTo>
                <a:lnTo>
                  <a:pt x="295" y="221"/>
                </a:lnTo>
                <a:lnTo>
                  <a:pt x="296" y="210"/>
                </a:lnTo>
                <a:lnTo>
                  <a:pt x="296" y="200"/>
                </a:lnTo>
                <a:lnTo>
                  <a:pt x="295" y="189"/>
                </a:lnTo>
                <a:lnTo>
                  <a:pt x="292" y="179"/>
                </a:lnTo>
                <a:lnTo>
                  <a:pt x="289" y="170"/>
                </a:lnTo>
                <a:lnTo>
                  <a:pt x="283" y="162"/>
                </a:lnTo>
                <a:lnTo>
                  <a:pt x="283" y="162"/>
                </a:lnTo>
                <a:lnTo>
                  <a:pt x="284" y="151"/>
                </a:lnTo>
                <a:lnTo>
                  <a:pt x="284" y="142"/>
                </a:lnTo>
                <a:lnTo>
                  <a:pt x="284" y="142"/>
                </a:lnTo>
                <a:lnTo>
                  <a:pt x="288" y="138"/>
                </a:lnTo>
                <a:lnTo>
                  <a:pt x="290" y="135"/>
                </a:lnTo>
                <a:lnTo>
                  <a:pt x="295" y="125"/>
                </a:lnTo>
                <a:lnTo>
                  <a:pt x="296" y="114"/>
                </a:lnTo>
                <a:lnTo>
                  <a:pt x="296" y="103"/>
                </a:lnTo>
                <a:lnTo>
                  <a:pt x="295" y="92"/>
                </a:lnTo>
                <a:lnTo>
                  <a:pt x="292" y="82"/>
                </a:lnTo>
                <a:lnTo>
                  <a:pt x="288" y="72"/>
                </a:lnTo>
                <a:lnTo>
                  <a:pt x="283" y="64"/>
                </a:lnTo>
                <a:lnTo>
                  <a:pt x="283" y="64"/>
                </a:lnTo>
                <a:lnTo>
                  <a:pt x="285" y="53"/>
                </a:lnTo>
                <a:lnTo>
                  <a:pt x="285" y="53"/>
                </a:lnTo>
                <a:close/>
                <a:moveTo>
                  <a:pt x="272" y="24"/>
                </a:moveTo>
                <a:lnTo>
                  <a:pt x="272" y="24"/>
                </a:lnTo>
                <a:lnTo>
                  <a:pt x="273" y="27"/>
                </a:lnTo>
                <a:lnTo>
                  <a:pt x="273" y="27"/>
                </a:lnTo>
                <a:lnTo>
                  <a:pt x="271" y="27"/>
                </a:lnTo>
                <a:lnTo>
                  <a:pt x="271" y="27"/>
                </a:lnTo>
                <a:lnTo>
                  <a:pt x="272" y="24"/>
                </a:lnTo>
                <a:lnTo>
                  <a:pt x="272" y="24"/>
                </a:lnTo>
                <a:close/>
                <a:moveTo>
                  <a:pt x="270" y="43"/>
                </a:moveTo>
                <a:lnTo>
                  <a:pt x="270" y="43"/>
                </a:lnTo>
                <a:lnTo>
                  <a:pt x="273" y="42"/>
                </a:lnTo>
                <a:lnTo>
                  <a:pt x="273" y="42"/>
                </a:lnTo>
                <a:lnTo>
                  <a:pt x="277" y="43"/>
                </a:lnTo>
                <a:lnTo>
                  <a:pt x="277" y="43"/>
                </a:lnTo>
                <a:lnTo>
                  <a:pt x="277" y="44"/>
                </a:lnTo>
                <a:lnTo>
                  <a:pt x="277" y="44"/>
                </a:lnTo>
                <a:lnTo>
                  <a:pt x="270" y="44"/>
                </a:lnTo>
                <a:lnTo>
                  <a:pt x="270" y="44"/>
                </a:lnTo>
                <a:lnTo>
                  <a:pt x="270" y="43"/>
                </a:lnTo>
                <a:lnTo>
                  <a:pt x="270" y="43"/>
                </a:lnTo>
                <a:close/>
                <a:moveTo>
                  <a:pt x="271" y="54"/>
                </a:moveTo>
                <a:lnTo>
                  <a:pt x="271" y="54"/>
                </a:lnTo>
                <a:lnTo>
                  <a:pt x="271" y="54"/>
                </a:lnTo>
                <a:lnTo>
                  <a:pt x="271" y="54"/>
                </a:lnTo>
                <a:lnTo>
                  <a:pt x="276" y="54"/>
                </a:lnTo>
                <a:lnTo>
                  <a:pt x="276" y="54"/>
                </a:lnTo>
                <a:lnTo>
                  <a:pt x="274" y="56"/>
                </a:lnTo>
                <a:lnTo>
                  <a:pt x="274" y="56"/>
                </a:lnTo>
                <a:lnTo>
                  <a:pt x="271" y="54"/>
                </a:lnTo>
                <a:lnTo>
                  <a:pt x="271" y="54"/>
                </a:lnTo>
                <a:close/>
                <a:moveTo>
                  <a:pt x="272" y="66"/>
                </a:moveTo>
                <a:lnTo>
                  <a:pt x="272" y="66"/>
                </a:lnTo>
                <a:lnTo>
                  <a:pt x="271" y="68"/>
                </a:lnTo>
                <a:lnTo>
                  <a:pt x="271" y="68"/>
                </a:lnTo>
                <a:lnTo>
                  <a:pt x="271" y="66"/>
                </a:lnTo>
                <a:lnTo>
                  <a:pt x="271" y="66"/>
                </a:lnTo>
                <a:lnTo>
                  <a:pt x="272" y="66"/>
                </a:lnTo>
                <a:lnTo>
                  <a:pt x="272" y="66"/>
                </a:lnTo>
                <a:close/>
                <a:moveTo>
                  <a:pt x="279" y="76"/>
                </a:moveTo>
                <a:lnTo>
                  <a:pt x="279" y="76"/>
                </a:lnTo>
                <a:lnTo>
                  <a:pt x="284" y="88"/>
                </a:lnTo>
                <a:lnTo>
                  <a:pt x="286" y="102"/>
                </a:lnTo>
                <a:lnTo>
                  <a:pt x="286" y="109"/>
                </a:lnTo>
                <a:lnTo>
                  <a:pt x="286" y="117"/>
                </a:lnTo>
                <a:lnTo>
                  <a:pt x="284" y="123"/>
                </a:lnTo>
                <a:lnTo>
                  <a:pt x="282" y="129"/>
                </a:lnTo>
                <a:lnTo>
                  <a:pt x="282" y="129"/>
                </a:lnTo>
                <a:lnTo>
                  <a:pt x="279" y="124"/>
                </a:lnTo>
                <a:lnTo>
                  <a:pt x="276" y="120"/>
                </a:lnTo>
                <a:lnTo>
                  <a:pt x="273" y="119"/>
                </a:lnTo>
                <a:lnTo>
                  <a:pt x="270" y="119"/>
                </a:lnTo>
                <a:lnTo>
                  <a:pt x="267" y="120"/>
                </a:lnTo>
                <a:lnTo>
                  <a:pt x="266" y="121"/>
                </a:lnTo>
                <a:lnTo>
                  <a:pt x="267" y="124"/>
                </a:lnTo>
                <a:lnTo>
                  <a:pt x="270" y="127"/>
                </a:lnTo>
                <a:lnTo>
                  <a:pt x="270" y="127"/>
                </a:lnTo>
                <a:lnTo>
                  <a:pt x="267" y="129"/>
                </a:lnTo>
                <a:lnTo>
                  <a:pt x="266" y="131"/>
                </a:lnTo>
                <a:lnTo>
                  <a:pt x="265" y="133"/>
                </a:lnTo>
                <a:lnTo>
                  <a:pt x="266" y="136"/>
                </a:lnTo>
                <a:lnTo>
                  <a:pt x="266" y="136"/>
                </a:lnTo>
                <a:lnTo>
                  <a:pt x="262" y="133"/>
                </a:lnTo>
                <a:lnTo>
                  <a:pt x="259" y="130"/>
                </a:lnTo>
                <a:lnTo>
                  <a:pt x="256" y="125"/>
                </a:lnTo>
                <a:lnTo>
                  <a:pt x="254" y="119"/>
                </a:lnTo>
                <a:lnTo>
                  <a:pt x="254" y="119"/>
                </a:lnTo>
                <a:lnTo>
                  <a:pt x="255" y="115"/>
                </a:lnTo>
                <a:lnTo>
                  <a:pt x="255" y="112"/>
                </a:lnTo>
                <a:lnTo>
                  <a:pt x="254" y="109"/>
                </a:lnTo>
                <a:lnTo>
                  <a:pt x="252" y="106"/>
                </a:lnTo>
                <a:lnTo>
                  <a:pt x="252" y="106"/>
                </a:lnTo>
                <a:lnTo>
                  <a:pt x="250" y="97"/>
                </a:lnTo>
                <a:lnTo>
                  <a:pt x="250" y="92"/>
                </a:lnTo>
                <a:lnTo>
                  <a:pt x="248" y="90"/>
                </a:lnTo>
                <a:lnTo>
                  <a:pt x="248" y="90"/>
                </a:lnTo>
                <a:lnTo>
                  <a:pt x="248" y="82"/>
                </a:lnTo>
                <a:lnTo>
                  <a:pt x="250" y="74"/>
                </a:lnTo>
                <a:lnTo>
                  <a:pt x="253" y="71"/>
                </a:lnTo>
                <a:lnTo>
                  <a:pt x="255" y="67"/>
                </a:lnTo>
                <a:lnTo>
                  <a:pt x="258" y="65"/>
                </a:lnTo>
                <a:lnTo>
                  <a:pt x="261" y="64"/>
                </a:lnTo>
                <a:lnTo>
                  <a:pt x="261" y="64"/>
                </a:lnTo>
                <a:lnTo>
                  <a:pt x="262" y="76"/>
                </a:lnTo>
                <a:lnTo>
                  <a:pt x="264" y="80"/>
                </a:lnTo>
                <a:lnTo>
                  <a:pt x="266" y="85"/>
                </a:lnTo>
                <a:lnTo>
                  <a:pt x="268" y="86"/>
                </a:lnTo>
                <a:lnTo>
                  <a:pt x="271" y="86"/>
                </a:lnTo>
                <a:lnTo>
                  <a:pt x="274" y="83"/>
                </a:lnTo>
                <a:lnTo>
                  <a:pt x="279" y="76"/>
                </a:lnTo>
                <a:lnTo>
                  <a:pt x="279" y="76"/>
                </a:lnTo>
                <a:close/>
                <a:moveTo>
                  <a:pt x="254" y="37"/>
                </a:moveTo>
                <a:lnTo>
                  <a:pt x="254" y="37"/>
                </a:lnTo>
                <a:lnTo>
                  <a:pt x="241" y="38"/>
                </a:lnTo>
                <a:lnTo>
                  <a:pt x="226" y="38"/>
                </a:lnTo>
                <a:lnTo>
                  <a:pt x="226" y="38"/>
                </a:lnTo>
                <a:lnTo>
                  <a:pt x="254" y="37"/>
                </a:lnTo>
                <a:lnTo>
                  <a:pt x="254" y="37"/>
                </a:lnTo>
                <a:close/>
                <a:moveTo>
                  <a:pt x="67" y="31"/>
                </a:moveTo>
                <a:lnTo>
                  <a:pt x="67" y="31"/>
                </a:lnTo>
                <a:lnTo>
                  <a:pt x="49" y="33"/>
                </a:lnTo>
                <a:lnTo>
                  <a:pt x="41" y="33"/>
                </a:lnTo>
                <a:lnTo>
                  <a:pt x="32" y="35"/>
                </a:lnTo>
                <a:lnTo>
                  <a:pt x="32" y="35"/>
                </a:lnTo>
                <a:lnTo>
                  <a:pt x="41" y="32"/>
                </a:lnTo>
                <a:lnTo>
                  <a:pt x="49" y="31"/>
                </a:lnTo>
                <a:lnTo>
                  <a:pt x="67" y="31"/>
                </a:lnTo>
                <a:lnTo>
                  <a:pt x="67" y="31"/>
                </a:lnTo>
                <a:close/>
                <a:moveTo>
                  <a:pt x="16" y="41"/>
                </a:moveTo>
                <a:lnTo>
                  <a:pt x="16" y="41"/>
                </a:lnTo>
                <a:lnTo>
                  <a:pt x="18" y="43"/>
                </a:lnTo>
                <a:lnTo>
                  <a:pt x="18" y="43"/>
                </a:lnTo>
                <a:lnTo>
                  <a:pt x="14" y="43"/>
                </a:lnTo>
                <a:lnTo>
                  <a:pt x="14" y="43"/>
                </a:lnTo>
                <a:lnTo>
                  <a:pt x="16" y="41"/>
                </a:lnTo>
                <a:lnTo>
                  <a:pt x="16" y="41"/>
                </a:lnTo>
                <a:close/>
              </a:path>
            </a:pathLst>
          </a:custGeom>
          <a:solidFill>
            <a:srgbClr val="2E2E2E"/>
          </a:solidFill>
          <a:ln>
            <a:noFill/>
          </a:ln>
          <a:extLst/>
        </p:spPr>
        <p:txBody>
          <a:bodyPr vert="horz" wrap="square" lIns="91440" tIns="45720" rIns="91440" bIns="45720" numCol="1" anchor="t" anchorCtr="0" compatLnSpc="1"/>
          <a:lstStyle/>
          <a:p>
            <a:endParaRPr lang="zh-CN" altLang="en-US"/>
          </a:p>
        </p:txBody>
      </p:sp>
      <p:sp>
        <p:nvSpPr>
          <p:cNvPr id="31" name="文本框 30"/>
          <p:cNvSpPr txBox="1"/>
          <p:nvPr/>
        </p:nvSpPr>
        <p:spPr>
          <a:xfrm>
            <a:off x="1390055" y="3388063"/>
            <a:ext cx="3612251" cy="923330"/>
          </a:xfrm>
          <a:prstGeom prst="rect">
            <a:avLst/>
          </a:prstGeom>
          <a:noFill/>
        </p:spPr>
        <p:txBody>
          <a:bodyPr wrap="square" rtlCol="0">
            <a:spAutoFit/>
          </a:bodyPr>
          <a:lstStyle/>
          <a:p>
            <a:r>
              <a:rPr lang="en-US" sz="5400" b="1"/>
              <a:t>Wix </a:t>
            </a:r>
            <a:r>
              <a:rPr lang="en-US" sz="5400" b="1" smtClean="0"/>
              <a:t>Review</a:t>
            </a:r>
            <a:endParaRPr lang="en-US" sz="5400" b="1"/>
          </a:p>
        </p:txBody>
      </p:sp>
      <p:grpSp>
        <p:nvGrpSpPr>
          <p:cNvPr id="32" name="Group 4"/>
          <p:cNvGrpSpPr>
            <a:grpSpLocks noChangeAspect="1"/>
          </p:cNvGrpSpPr>
          <p:nvPr/>
        </p:nvGrpSpPr>
        <p:grpSpPr bwMode="auto">
          <a:xfrm flipV="1">
            <a:off x="5612561" y="2068276"/>
            <a:ext cx="739929" cy="763583"/>
            <a:chOff x="1308" y="1009"/>
            <a:chExt cx="1001" cy="1033"/>
          </a:xfrm>
        </p:grpSpPr>
        <p:sp>
          <p:nvSpPr>
            <p:cNvPr id="3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3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42" name="Group 4"/>
          <p:cNvGrpSpPr>
            <a:grpSpLocks noChangeAspect="1"/>
          </p:cNvGrpSpPr>
          <p:nvPr/>
        </p:nvGrpSpPr>
        <p:grpSpPr bwMode="auto">
          <a:xfrm flipV="1">
            <a:off x="5625571" y="3493040"/>
            <a:ext cx="739929" cy="763583"/>
            <a:chOff x="1308" y="1009"/>
            <a:chExt cx="1001" cy="1033"/>
          </a:xfrm>
        </p:grpSpPr>
        <p:sp>
          <p:nvSpPr>
            <p:cNvPr id="4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4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52" name="Group 4"/>
          <p:cNvGrpSpPr>
            <a:grpSpLocks noChangeAspect="1"/>
          </p:cNvGrpSpPr>
          <p:nvPr/>
        </p:nvGrpSpPr>
        <p:grpSpPr bwMode="auto">
          <a:xfrm flipV="1">
            <a:off x="5572805" y="644123"/>
            <a:ext cx="739929" cy="763583"/>
            <a:chOff x="1308" y="1009"/>
            <a:chExt cx="1001" cy="1033"/>
          </a:xfrm>
        </p:grpSpPr>
        <p:sp>
          <p:nvSpPr>
            <p:cNvPr id="5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5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sp>
          <p:nvSpPr>
            <p:cNvPr id="6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p>
          </p:txBody>
        </p:sp>
      </p:grpSp>
      <p:grpSp>
        <p:nvGrpSpPr>
          <p:cNvPr id="62" name="Group 4"/>
          <p:cNvGrpSpPr>
            <a:grpSpLocks noChangeAspect="1"/>
          </p:cNvGrpSpPr>
          <p:nvPr/>
        </p:nvGrpSpPr>
        <p:grpSpPr bwMode="auto">
          <a:xfrm flipV="1">
            <a:off x="5625571" y="4984508"/>
            <a:ext cx="732153" cy="755559"/>
            <a:chOff x="1308" y="1009"/>
            <a:chExt cx="1001" cy="1033"/>
          </a:xfrm>
        </p:grpSpPr>
        <p:sp>
          <p:nvSpPr>
            <p:cNvPr id="63" name="Freeform 5"/>
            <p:cNvSpPr/>
            <p:nvPr/>
          </p:nvSpPr>
          <p:spPr bwMode="auto">
            <a:xfrm>
              <a:off x="1533" y="1009"/>
              <a:ext cx="571" cy="830"/>
            </a:xfrm>
            <a:custGeom>
              <a:avLst/>
              <a:gdLst>
                <a:gd name="T0" fmla="*/ 404 w 439"/>
                <a:gd name="T1" fmla="*/ 298 h 638"/>
                <a:gd name="T2" fmla="*/ 321 w 439"/>
                <a:gd name="T3" fmla="*/ 223 h 638"/>
                <a:gd name="T4" fmla="*/ 321 w 439"/>
                <a:gd name="T5" fmla="*/ 50 h 638"/>
                <a:gd name="T6" fmla="*/ 318 w 439"/>
                <a:gd name="T7" fmla="*/ 41 h 638"/>
                <a:gd name="T8" fmla="*/ 221 w 439"/>
                <a:gd name="T9" fmla="*/ 0 h 638"/>
                <a:gd name="T10" fmla="*/ 118 w 439"/>
                <a:gd name="T11" fmla="*/ 40 h 638"/>
                <a:gd name="T12" fmla="*/ 114 w 439"/>
                <a:gd name="T13" fmla="*/ 50 h 638"/>
                <a:gd name="T14" fmla="*/ 114 w 439"/>
                <a:gd name="T15" fmla="*/ 225 h 638"/>
                <a:gd name="T16" fmla="*/ 34 w 439"/>
                <a:gd name="T17" fmla="*/ 300 h 638"/>
                <a:gd name="T18" fmla="*/ 0 w 439"/>
                <a:gd name="T19" fmla="*/ 418 h 638"/>
                <a:gd name="T20" fmla="*/ 220 w 439"/>
                <a:gd name="T21" fmla="*/ 638 h 638"/>
                <a:gd name="T22" fmla="*/ 439 w 439"/>
                <a:gd name="T23" fmla="*/ 418 h 638"/>
                <a:gd name="T24" fmla="*/ 404 w 439"/>
                <a:gd name="T25" fmla="*/ 298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9" h="638">
                  <a:moveTo>
                    <a:pt x="404" y="298"/>
                  </a:moveTo>
                  <a:cubicBezTo>
                    <a:pt x="383" y="267"/>
                    <a:pt x="355" y="241"/>
                    <a:pt x="321" y="223"/>
                  </a:cubicBezTo>
                  <a:cubicBezTo>
                    <a:pt x="321" y="222"/>
                    <a:pt x="321" y="50"/>
                    <a:pt x="321" y="50"/>
                  </a:cubicBezTo>
                  <a:cubicBezTo>
                    <a:pt x="321" y="47"/>
                    <a:pt x="320" y="44"/>
                    <a:pt x="318" y="41"/>
                  </a:cubicBezTo>
                  <a:cubicBezTo>
                    <a:pt x="316" y="39"/>
                    <a:pt x="282" y="0"/>
                    <a:pt x="221" y="0"/>
                  </a:cubicBezTo>
                  <a:cubicBezTo>
                    <a:pt x="162" y="0"/>
                    <a:pt x="120" y="38"/>
                    <a:pt x="118" y="40"/>
                  </a:cubicBezTo>
                  <a:cubicBezTo>
                    <a:pt x="116" y="43"/>
                    <a:pt x="114" y="46"/>
                    <a:pt x="114" y="50"/>
                  </a:cubicBezTo>
                  <a:cubicBezTo>
                    <a:pt x="114" y="50"/>
                    <a:pt x="114" y="223"/>
                    <a:pt x="114" y="225"/>
                  </a:cubicBezTo>
                  <a:cubicBezTo>
                    <a:pt x="81" y="243"/>
                    <a:pt x="54" y="269"/>
                    <a:pt x="34" y="300"/>
                  </a:cubicBezTo>
                  <a:cubicBezTo>
                    <a:pt x="11" y="335"/>
                    <a:pt x="0" y="376"/>
                    <a:pt x="0" y="418"/>
                  </a:cubicBezTo>
                  <a:cubicBezTo>
                    <a:pt x="0" y="539"/>
                    <a:pt x="98" y="638"/>
                    <a:pt x="220" y="638"/>
                  </a:cubicBezTo>
                  <a:cubicBezTo>
                    <a:pt x="341" y="638"/>
                    <a:pt x="439" y="539"/>
                    <a:pt x="439" y="418"/>
                  </a:cubicBezTo>
                  <a:cubicBezTo>
                    <a:pt x="439" y="375"/>
                    <a:pt x="427" y="334"/>
                    <a:pt x="404" y="298"/>
                  </a:cubicBezTo>
                  <a:close/>
                </a:path>
              </a:pathLst>
            </a:custGeom>
            <a:no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4" name="Freeform 6"/>
            <p:cNvSpPr>
              <a:spLocks noEditPoints="1"/>
            </p:cNvSpPr>
            <p:nvPr/>
          </p:nvSpPr>
          <p:spPr bwMode="auto">
            <a:xfrm>
              <a:off x="1526" y="1009"/>
              <a:ext cx="573" cy="830"/>
            </a:xfrm>
            <a:custGeom>
              <a:avLst/>
              <a:gdLst>
                <a:gd name="T0" fmla="*/ 440 w 440"/>
                <a:gd name="T1" fmla="*/ 418 h 638"/>
                <a:gd name="T2" fmla="*/ 322 w 440"/>
                <a:gd name="T3" fmla="*/ 223 h 638"/>
                <a:gd name="T4" fmla="*/ 319 w 440"/>
                <a:gd name="T5" fmla="*/ 41 h 638"/>
                <a:gd name="T6" fmla="*/ 119 w 440"/>
                <a:gd name="T7" fmla="*/ 40 h 638"/>
                <a:gd name="T8" fmla="*/ 114 w 440"/>
                <a:gd name="T9" fmla="*/ 225 h 638"/>
                <a:gd name="T10" fmla="*/ 0 w 440"/>
                <a:gd name="T11" fmla="*/ 418 h 638"/>
                <a:gd name="T12" fmla="*/ 143 w 440"/>
                <a:gd name="T13" fmla="*/ 75 h 638"/>
                <a:gd name="T14" fmla="*/ 294 w 440"/>
                <a:gd name="T15" fmla="*/ 134 h 638"/>
                <a:gd name="T16" fmla="*/ 143 w 440"/>
                <a:gd name="T17" fmla="*/ 75 h 638"/>
                <a:gd name="T18" fmla="*/ 294 w 440"/>
                <a:gd name="T19" fmla="*/ 162 h 638"/>
                <a:gd name="T20" fmla="*/ 294 w 440"/>
                <a:gd name="T21" fmla="*/ 189 h 638"/>
                <a:gd name="T22" fmla="*/ 143 w 440"/>
                <a:gd name="T23" fmla="*/ 134 h 638"/>
                <a:gd name="T24" fmla="*/ 213 w 440"/>
                <a:gd name="T25" fmla="*/ 411 h 638"/>
                <a:gd name="T26" fmla="*/ 184 w 440"/>
                <a:gd name="T27" fmla="*/ 400 h 638"/>
                <a:gd name="T28" fmla="*/ 196 w 440"/>
                <a:gd name="T29" fmla="*/ 200 h 638"/>
                <a:gd name="T30" fmla="*/ 230 w 440"/>
                <a:gd name="T31" fmla="*/ 228 h 638"/>
                <a:gd name="T32" fmla="*/ 218 w 440"/>
                <a:gd name="T33" fmla="*/ 408 h 638"/>
                <a:gd name="T34" fmla="*/ 213 w 440"/>
                <a:gd name="T35" fmla="*/ 459 h 638"/>
                <a:gd name="T36" fmla="*/ 213 w 440"/>
                <a:gd name="T37" fmla="*/ 435 h 638"/>
                <a:gd name="T38" fmla="*/ 136 w 440"/>
                <a:gd name="T39" fmla="*/ 245 h 638"/>
                <a:gd name="T40" fmla="*/ 143 w 440"/>
                <a:gd name="T41" fmla="*/ 191 h 638"/>
                <a:gd name="T42" fmla="*/ 183 w 440"/>
                <a:gd name="T43" fmla="*/ 228 h 638"/>
                <a:gd name="T44" fmla="*/ 146 w 440"/>
                <a:gd name="T45" fmla="*/ 411 h 638"/>
                <a:gd name="T46" fmla="*/ 139 w 440"/>
                <a:gd name="T47" fmla="*/ 470 h 638"/>
                <a:gd name="T48" fmla="*/ 181 w 440"/>
                <a:gd name="T49" fmla="*/ 421 h 638"/>
                <a:gd name="T50" fmla="*/ 188 w 440"/>
                <a:gd name="T51" fmla="*/ 450 h 638"/>
                <a:gd name="T52" fmla="*/ 237 w 440"/>
                <a:gd name="T53" fmla="*/ 450 h 638"/>
                <a:gd name="T54" fmla="*/ 245 w 440"/>
                <a:gd name="T55" fmla="*/ 421 h 638"/>
                <a:gd name="T56" fmla="*/ 286 w 440"/>
                <a:gd name="T57" fmla="*/ 470 h 638"/>
                <a:gd name="T58" fmla="*/ 279 w 440"/>
                <a:gd name="T59" fmla="*/ 411 h 638"/>
                <a:gd name="T60" fmla="*/ 243 w 440"/>
                <a:gd name="T61" fmla="*/ 228 h 638"/>
                <a:gd name="T62" fmla="*/ 294 w 440"/>
                <a:gd name="T63" fmla="*/ 217 h 638"/>
                <a:gd name="T64" fmla="*/ 302 w 440"/>
                <a:gd name="T65" fmla="*/ 244 h 638"/>
                <a:gd name="T66" fmla="*/ 220 w 440"/>
                <a:gd name="T67" fmla="*/ 610 h 638"/>
                <a:gd name="T68" fmla="*/ 136 w 440"/>
                <a:gd name="T69" fmla="*/ 245 h 638"/>
                <a:gd name="T70" fmla="*/ 160 w 440"/>
                <a:gd name="T71" fmla="*/ 443 h 638"/>
                <a:gd name="T72" fmla="*/ 143 w 440"/>
                <a:gd name="T73" fmla="*/ 447 h 638"/>
                <a:gd name="T74" fmla="*/ 168 w 440"/>
                <a:gd name="T75" fmla="*/ 422 h 638"/>
                <a:gd name="T76" fmla="*/ 273 w 440"/>
                <a:gd name="T77" fmla="*/ 429 h 638"/>
                <a:gd name="T78" fmla="*/ 280 w 440"/>
                <a:gd name="T79" fmla="*/ 452 h 638"/>
                <a:gd name="T80" fmla="*/ 258 w 440"/>
                <a:gd name="T81" fmla="*/ 422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40" h="638">
                  <a:moveTo>
                    <a:pt x="220" y="638"/>
                  </a:moveTo>
                  <a:cubicBezTo>
                    <a:pt x="342" y="638"/>
                    <a:pt x="440" y="539"/>
                    <a:pt x="440" y="418"/>
                  </a:cubicBezTo>
                  <a:cubicBezTo>
                    <a:pt x="440" y="375"/>
                    <a:pt x="428" y="334"/>
                    <a:pt x="405" y="298"/>
                  </a:cubicBezTo>
                  <a:cubicBezTo>
                    <a:pt x="384" y="267"/>
                    <a:pt x="356" y="241"/>
                    <a:pt x="322" y="223"/>
                  </a:cubicBezTo>
                  <a:cubicBezTo>
                    <a:pt x="322" y="222"/>
                    <a:pt x="322" y="50"/>
                    <a:pt x="322" y="50"/>
                  </a:cubicBezTo>
                  <a:cubicBezTo>
                    <a:pt x="322" y="47"/>
                    <a:pt x="321" y="44"/>
                    <a:pt x="319" y="41"/>
                  </a:cubicBezTo>
                  <a:cubicBezTo>
                    <a:pt x="317" y="39"/>
                    <a:pt x="283" y="0"/>
                    <a:pt x="222" y="0"/>
                  </a:cubicBezTo>
                  <a:cubicBezTo>
                    <a:pt x="162" y="0"/>
                    <a:pt x="121" y="38"/>
                    <a:pt x="119" y="40"/>
                  </a:cubicBezTo>
                  <a:cubicBezTo>
                    <a:pt x="117" y="43"/>
                    <a:pt x="115" y="46"/>
                    <a:pt x="115" y="50"/>
                  </a:cubicBezTo>
                  <a:cubicBezTo>
                    <a:pt x="115" y="50"/>
                    <a:pt x="115" y="223"/>
                    <a:pt x="114" y="225"/>
                  </a:cubicBezTo>
                  <a:cubicBezTo>
                    <a:pt x="82" y="243"/>
                    <a:pt x="55" y="269"/>
                    <a:pt x="35" y="300"/>
                  </a:cubicBezTo>
                  <a:cubicBezTo>
                    <a:pt x="12" y="335"/>
                    <a:pt x="0" y="376"/>
                    <a:pt x="0" y="418"/>
                  </a:cubicBezTo>
                  <a:cubicBezTo>
                    <a:pt x="0" y="539"/>
                    <a:pt x="99" y="638"/>
                    <a:pt x="220" y="638"/>
                  </a:cubicBezTo>
                  <a:close/>
                  <a:moveTo>
                    <a:pt x="143" y="75"/>
                  </a:moveTo>
                  <a:cubicBezTo>
                    <a:pt x="294" y="102"/>
                    <a:pt x="294" y="102"/>
                    <a:pt x="294" y="102"/>
                  </a:cubicBezTo>
                  <a:cubicBezTo>
                    <a:pt x="294" y="134"/>
                    <a:pt x="294" y="134"/>
                    <a:pt x="294" y="134"/>
                  </a:cubicBezTo>
                  <a:cubicBezTo>
                    <a:pt x="143" y="106"/>
                    <a:pt x="143" y="106"/>
                    <a:pt x="143" y="106"/>
                  </a:cubicBezTo>
                  <a:lnTo>
                    <a:pt x="143" y="75"/>
                  </a:lnTo>
                  <a:close/>
                  <a:moveTo>
                    <a:pt x="143" y="134"/>
                  </a:moveTo>
                  <a:cubicBezTo>
                    <a:pt x="294" y="162"/>
                    <a:pt x="294" y="162"/>
                    <a:pt x="294" y="162"/>
                  </a:cubicBezTo>
                  <a:cubicBezTo>
                    <a:pt x="294" y="180"/>
                    <a:pt x="294" y="180"/>
                    <a:pt x="294" y="180"/>
                  </a:cubicBezTo>
                  <a:cubicBezTo>
                    <a:pt x="294" y="189"/>
                    <a:pt x="294" y="189"/>
                    <a:pt x="294" y="189"/>
                  </a:cubicBezTo>
                  <a:cubicBezTo>
                    <a:pt x="143" y="163"/>
                    <a:pt x="143" y="163"/>
                    <a:pt x="143" y="163"/>
                  </a:cubicBezTo>
                  <a:lnTo>
                    <a:pt x="143" y="134"/>
                  </a:lnTo>
                  <a:close/>
                  <a:moveTo>
                    <a:pt x="218" y="408"/>
                  </a:moveTo>
                  <a:cubicBezTo>
                    <a:pt x="216" y="409"/>
                    <a:pt x="214" y="410"/>
                    <a:pt x="213" y="411"/>
                  </a:cubicBezTo>
                  <a:cubicBezTo>
                    <a:pt x="211" y="410"/>
                    <a:pt x="209" y="409"/>
                    <a:pt x="207" y="408"/>
                  </a:cubicBezTo>
                  <a:cubicBezTo>
                    <a:pt x="201" y="404"/>
                    <a:pt x="193" y="402"/>
                    <a:pt x="184" y="400"/>
                  </a:cubicBezTo>
                  <a:cubicBezTo>
                    <a:pt x="191" y="354"/>
                    <a:pt x="194" y="273"/>
                    <a:pt x="195" y="228"/>
                  </a:cubicBezTo>
                  <a:cubicBezTo>
                    <a:pt x="195" y="215"/>
                    <a:pt x="196" y="205"/>
                    <a:pt x="196" y="200"/>
                  </a:cubicBezTo>
                  <a:cubicBezTo>
                    <a:pt x="230" y="206"/>
                    <a:pt x="230" y="206"/>
                    <a:pt x="230" y="206"/>
                  </a:cubicBezTo>
                  <a:cubicBezTo>
                    <a:pt x="230" y="211"/>
                    <a:pt x="230" y="219"/>
                    <a:pt x="230" y="228"/>
                  </a:cubicBezTo>
                  <a:cubicBezTo>
                    <a:pt x="231" y="273"/>
                    <a:pt x="234" y="354"/>
                    <a:pt x="241" y="400"/>
                  </a:cubicBezTo>
                  <a:cubicBezTo>
                    <a:pt x="233" y="402"/>
                    <a:pt x="225" y="404"/>
                    <a:pt x="218" y="408"/>
                  </a:cubicBezTo>
                  <a:close/>
                  <a:moveTo>
                    <a:pt x="225" y="448"/>
                  </a:moveTo>
                  <a:cubicBezTo>
                    <a:pt x="224" y="452"/>
                    <a:pt x="218" y="459"/>
                    <a:pt x="213" y="459"/>
                  </a:cubicBezTo>
                  <a:cubicBezTo>
                    <a:pt x="208" y="459"/>
                    <a:pt x="201" y="452"/>
                    <a:pt x="201" y="448"/>
                  </a:cubicBezTo>
                  <a:cubicBezTo>
                    <a:pt x="201" y="445"/>
                    <a:pt x="204" y="439"/>
                    <a:pt x="213" y="435"/>
                  </a:cubicBezTo>
                  <a:cubicBezTo>
                    <a:pt x="221" y="439"/>
                    <a:pt x="225" y="445"/>
                    <a:pt x="225" y="448"/>
                  </a:cubicBezTo>
                  <a:close/>
                  <a:moveTo>
                    <a:pt x="136" y="245"/>
                  </a:moveTo>
                  <a:cubicBezTo>
                    <a:pt x="144" y="242"/>
                    <a:pt x="144" y="242"/>
                    <a:pt x="144" y="242"/>
                  </a:cubicBezTo>
                  <a:cubicBezTo>
                    <a:pt x="143" y="191"/>
                    <a:pt x="143" y="191"/>
                    <a:pt x="143" y="191"/>
                  </a:cubicBezTo>
                  <a:cubicBezTo>
                    <a:pt x="183" y="198"/>
                    <a:pt x="183" y="198"/>
                    <a:pt x="183" y="198"/>
                  </a:cubicBezTo>
                  <a:cubicBezTo>
                    <a:pt x="183" y="205"/>
                    <a:pt x="183" y="215"/>
                    <a:pt x="183" y="228"/>
                  </a:cubicBezTo>
                  <a:cubicBezTo>
                    <a:pt x="181" y="278"/>
                    <a:pt x="178" y="360"/>
                    <a:pt x="172" y="400"/>
                  </a:cubicBezTo>
                  <a:cubicBezTo>
                    <a:pt x="162" y="401"/>
                    <a:pt x="153" y="404"/>
                    <a:pt x="146" y="411"/>
                  </a:cubicBezTo>
                  <a:cubicBezTo>
                    <a:pt x="138" y="418"/>
                    <a:pt x="133" y="429"/>
                    <a:pt x="131" y="441"/>
                  </a:cubicBezTo>
                  <a:cubicBezTo>
                    <a:pt x="129" y="453"/>
                    <a:pt x="132" y="464"/>
                    <a:pt x="139" y="470"/>
                  </a:cubicBezTo>
                  <a:cubicBezTo>
                    <a:pt x="146" y="477"/>
                    <a:pt x="158" y="477"/>
                    <a:pt x="170" y="457"/>
                  </a:cubicBezTo>
                  <a:cubicBezTo>
                    <a:pt x="174" y="449"/>
                    <a:pt x="178" y="436"/>
                    <a:pt x="181" y="421"/>
                  </a:cubicBezTo>
                  <a:cubicBezTo>
                    <a:pt x="186" y="421"/>
                    <a:pt x="192" y="423"/>
                    <a:pt x="197" y="425"/>
                  </a:cubicBezTo>
                  <a:cubicBezTo>
                    <a:pt x="189" y="434"/>
                    <a:pt x="188" y="444"/>
                    <a:pt x="188" y="450"/>
                  </a:cubicBezTo>
                  <a:cubicBezTo>
                    <a:pt x="189" y="464"/>
                    <a:pt x="200" y="480"/>
                    <a:pt x="213" y="480"/>
                  </a:cubicBezTo>
                  <a:cubicBezTo>
                    <a:pt x="225" y="480"/>
                    <a:pt x="236" y="464"/>
                    <a:pt x="237" y="450"/>
                  </a:cubicBezTo>
                  <a:cubicBezTo>
                    <a:pt x="237" y="444"/>
                    <a:pt x="236" y="434"/>
                    <a:pt x="229" y="425"/>
                  </a:cubicBezTo>
                  <a:cubicBezTo>
                    <a:pt x="234" y="423"/>
                    <a:pt x="239" y="421"/>
                    <a:pt x="245" y="421"/>
                  </a:cubicBezTo>
                  <a:cubicBezTo>
                    <a:pt x="248" y="436"/>
                    <a:pt x="251" y="449"/>
                    <a:pt x="256" y="457"/>
                  </a:cubicBezTo>
                  <a:cubicBezTo>
                    <a:pt x="267" y="477"/>
                    <a:pt x="279" y="477"/>
                    <a:pt x="286" y="470"/>
                  </a:cubicBezTo>
                  <a:cubicBezTo>
                    <a:pt x="293" y="464"/>
                    <a:pt x="296" y="453"/>
                    <a:pt x="294" y="441"/>
                  </a:cubicBezTo>
                  <a:cubicBezTo>
                    <a:pt x="292" y="429"/>
                    <a:pt x="287" y="418"/>
                    <a:pt x="279" y="411"/>
                  </a:cubicBezTo>
                  <a:cubicBezTo>
                    <a:pt x="272" y="404"/>
                    <a:pt x="263" y="401"/>
                    <a:pt x="254" y="400"/>
                  </a:cubicBezTo>
                  <a:cubicBezTo>
                    <a:pt x="247" y="360"/>
                    <a:pt x="244" y="278"/>
                    <a:pt x="243" y="228"/>
                  </a:cubicBezTo>
                  <a:cubicBezTo>
                    <a:pt x="243" y="220"/>
                    <a:pt x="242" y="214"/>
                    <a:pt x="242" y="208"/>
                  </a:cubicBezTo>
                  <a:cubicBezTo>
                    <a:pt x="294" y="217"/>
                    <a:pt x="294" y="217"/>
                    <a:pt x="294" y="217"/>
                  </a:cubicBezTo>
                  <a:cubicBezTo>
                    <a:pt x="294" y="240"/>
                    <a:pt x="294" y="240"/>
                    <a:pt x="294" y="240"/>
                  </a:cubicBezTo>
                  <a:cubicBezTo>
                    <a:pt x="302" y="244"/>
                    <a:pt x="302" y="244"/>
                    <a:pt x="302" y="244"/>
                  </a:cubicBezTo>
                  <a:cubicBezTo>
                    <a:pt x="369" y="275"/>
                    <a:pt x="413" y="344"/>
                    <a:pt x="413" y="418"/>
                  </a:cubicBezTo>
                  <a:cubicBezTo>
                    <a:pt x="413" y="524"/>
                    <a:pt x="326" y="610"/>
                    <a:pt x="220" y="610"/>
                  </a:cubicBezTo>
                  <a:cubicBezTo>
                    <a:pt x="114" y="610"/>
                    <a:pt x="28" y="524"/>
                    <a:pt x="28" y="418"/>
                  </a:cubicBezTo>
                  <a:cubicBezTo>
                    <a:pt x="28" y="344"/>
                    <a:pt x="70" y="278"/>
                    <a:pt x="136" y="245"/>
                  </a:cubicBezTo>
                  <a:close/>
                  <a:moveTo>
                    <a:pt x="168" y="422"/>
                  </a:moveTo>
                  <a:cubicBezTo>
                    <a:pt x="165" y="431"/>
                    <a:pt x="163" y="438"/>
                    <a:pt x="160" y="443"/>
                  </a:cubicBezTo>
                  <a:cubicBezTo>
                    <a:pt x="154" y="454"/>
                    <a:pt x="148" y="455"/>
                    <a:pt x="145" y="452"/>
                  </a:cubicBezTo>
                  <a:cubicBezTo>
                    <a:pt x="144" y="451"/>
                    <a:pt x="143" y="449"/>
                    <a:pt x="143" y="447"/>
                  </a:cubicBezTo>
                  <a:cubicBezTo>
                    <a:pt x="144" y="439"/>
                    <a:pt x="147" y="434"/>
                    <a:pt x="152" y="429"/>
                  </a:cubicBezTo>
                  <a:cubicBezTo>
                    <a:pt x="156" y="425"/>
                    <a:pt x="162" y="423"/>
                    <a:pt x="168" y="422"/>
                  </a:cubicBezTo>
                  <a:close/>
                  <a:moveTo>
                    <a:pt x="258" y="422"/>
                  </a:moveTo>
                  <a:cubicBezTo>
                    <a:pt x="264" y="423"/>
                    <a:pt x="269" y="425"/>
                    <a:pt x="273" y="429"/>
                  </a:cubicBezTo>
                  <a:cubicBezTo>
                    <a:pt x="278" y="434"/>
                    <a:pt x="281" y="439"/>
                    <a:pt x="282" y="447"/>
                  </a:cubicBezTo>
                  <a:cubicBezTo>
                    <a:pt x="283" y="449"/>
                    <a:pt x="282" y="451"/>
                    <a:pt x="280" y="452"/>
                  </a:cubicBezTo>
                  <a:cubicBezTo>
                    <a:pt x="277" y="455"/>
                    <a:pt x="271" y="454"/>
                    <a:pt x="265" y="443"/>
                  </a:cubicBezTo>
                  <a:cubicBezTo>
                    <a:pt x="262" y="438"/>
                    <a:pt x="260" y="431"/>
                    <a:pt x="258" y="422"/>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5" name="Freeform 7"/>
            <p:cNvSpPr/>
            <p:nvPr/>
          </p:nvSpPr>
          <p:spPr bwMode="auto">
            <a:xfrm>
              <a:off x="2145" y="1578"/>
              <a:ext cx="164" cy="42"/>
            </a:xfrm>
            <a:custGeom>
              <a:avLst/>
              <a:gdLst>
                <a:gd name="T0" fmla="*/ 0 w 126"/>
                <a:gd name="T1" fmla="*/ 16 h 33"/>
                <a:gd name="T2" fmla="*/ 17 w 126"/>
                <a:gd name="T3" fmla="*/ 33 h 33"/>
                <a:gd name="T4" fmla="*/ 109 w 126"/>
                <a:gd name="T5" fmla="*/ 33 h 33"/>
                <a:gd name="T6" fmla="*/ 126 w 126"/>
                <a:gd name="T7" fmla="*/ 16 h 33"/>
                <a:gd name="T8" fmla="*/ 109 w 126"/>
                <a:gd name="T9" fmla="*/ 0 h 33"/>
                <a:gd name="T10" fmla="*/ 17 w 126"/>
                <a:gd name="T11" fmla="*/ 0 h 33"/>
                <a:gd name="T12" fmla="*/ 0 w 126"/>
                <a:gd name="T13" fmla="*/ 16 h 33"/>
              </a:gdLst>
              <a:ahLst/>
              <a:cxnLst>
                <a:cxn ang="0">
                  <a:pos x="T0" y="T1"/>
                </a:cxn>
                <a:cxn ang="0">
                  <a:pos x="T2" y="T3"/>
                </a:cxn>
                <a:cxn ang="0">
                  <a:pos x="T4" y="T5"/>
                </a:cxn>
                <a:cxn ang="0">
                  <a:pos x="T6" y="T7"/>
                </a:cxn>
                <a:cxn ang="0">
                  <a:pos x="T8" y="T9"/>
                </a:cxn>
                <a:cxn ang="0">
                  <a:pos x="T10" y="T11"/>
                </a:cxn>
                <a:cxn ang="0">
                  <a:pos x="T12" y="T13"/>
                </a:cxn>
              </a:cxnLst>
              <a:rect l="0" t="0" r="r" b="b"/>
              <a:pathLst>
                <a:path w="126" h="33">
                  <a:moveTo>
                    <a:pt x="0" y="16"/>
                  </a:moveTo>
                  <a:cubicBezTo>
                    <a:pt x="0" y="25"/>
                    <a:pt x="7" y="33"/>
                    <a:pt x="17" y="33"/>
                  </a:cubicBezTo>
                  <a:cubicBezTo>
                    <a:pt x="109" y="33"/>
                    <a:pt x="109" y="33"/>
                    <a:pt x="109" y="33"/>
                  </a:cubicBezTo>
                  <a:cubicBezTo>
                    <a:pt x="118" y="33"/>
                    <a:pt x="126" y="25"/>
                    <a:pt x="126" y="16"/>
                  </a:cubicBezTo>
                  <a:cubicBezTo>
                    <a:pt x="126" y="7"/>
                    <a:pt x="118" y="0"/>
                    <a:pt x="109" y="0"/>
                  </a:cubicBezTo>
                  <a:cubicBezTo>
                    <a:pt x="17" y="0"/>
                    <a:pt x="17" y="0"/>
                    <a:pt x="17" y="0"/>
                  </a:cubicBezTo>
                  <a:cubicBezTo>
                    <a:pt x="7" y="0"/>
                    <a:pt x="0" y="7"/>
                    <a:pt x="0" y="16"/>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6" name="Freeform 8"/>
            <p:cNvSpPr/>
            <p:nvPr/>
          </p:nvSpPr>
          <p:spPr bwMode="auto">
            <a:xfrm>
              <a:off x="1763" y="1882"/>
              <a:ext cx="44" cy="160"/>
            </a:xfrm>
            <a:custGeom>
              <a:avLst/>
              <a:gdLst>
                <a:gd name="T0" fmla="*/ 17 w 34"/>
                <a:gd name="T1" fmla="*/ 0 h 123"/>
                <a:gd name="T2" fmla="*/ 0 w 34"/>
                <a:gd name="T3" fmla="*/ 16 h 123"/>
                <a:gd name="T4" fmla="*/ 0 w 34"/>
                <a:gd name="T5" fmla="*/ 106 h 123"/>
                <a:gd name="T6" fmla="*/ 17 w 34"/>
                <a:gd name="T7" fmla="*/ 123 h 123"/>
                <a:gd name="T8" fmla="*/ 34 w 34"/>
                <a:gd name="T9" fmla="*/ 106 h 123"/>
                <a:gd name="T10" fmla="*/ 34 w 34"/>
                <a:gd name="T11" fmla="*/ 16 h 123"/>
                <a:gd name="T12" fmla="*/ 17 w 34"/>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34" h="123">
                  <a:moveTo>
                    <a:pt x="17" y="0"/>
                  </a:moveTo>
                  <a:cubicBezTo>
                    <a:pt x="7" y="0"/>
                    <a:pt x="0" y="7"/>
                    <a:pt x="0" y="16"/>
                  </a:cubicBezTo>
                  <a:cubicBezTo>
                    <a:pt x="0" y="106"/>
                    <a:pt x="0" y="106"/>
                    <a:pt x="0" y="106"/>
                  </a:cubicBezTo>
                  <a:cubicBezTo>
                    <a:pt x="0" y="115"/>
                    <a:pt x="7" y="123"/>
                    <a:pt x="17" y="123"/>
                  </a:cubicBezTo>
                  <a:cubicBezTo>
                    <a:pt x="26" y="123"/>
                    <a:pt x="34" y="115"/>
                    <a:pt x="34" y="106"/>
                  </a:cubicBezTo>
                  <a:cubicBezTo>
                    <a:pt x="34" y="16"/>
                    <a:pt x="34" y="16"/>
                    <a:pt x="34" y="16"/>
                  </a:cubicBezTo>
                  <a:cubicBezTo>
                    <a:pt x="34" y="7"/>
                    <a:pt x="26" y="0"/>
                    <a:pt x="17"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7" name="Freeform 9"/>
            <p:cNvSpPr/>
            <p:nvPr/>
          </p:nvSpPr>
          <p:spPr bwMode="auto">
            <a:xfrm>
              <a:off x="1308" y="1557"/>
              <a:ext cx="165" cy="44"/>
            </a:xfrm>
            <a:custGeom>
              <a:avLst/>
              <a:gdLst>
                <a:gd name="T0" fmla="*/ 17 w 127"/>
                <a:gd name="T1" fmla="*/ 34 h 34"/>
                <a:gd name="T2" fmla="*/ 110 w 127"/>
                <a:gd name="T3" fmla="*/ 34 h 34"/>
                <a:gd name="T4" fmla="*/ 127 w 127"/>
                <a:gd name="T5" fmla="*/ 17 h 34"/>
                <a:gd name="T6" fmla="*/ 110 w 127"/>
                <a:gd name="T7" fmla="*/ 0 h 34"/>
                <a:gd name="T8" fmla="*/ 17 w 127"/>
                <a:gd name="T9" fmla="*/ 0 h 34"/>
                <a:gd name="T10" fmla="*/ 0 w 127"/>
                <a:gd name="T11" fmla="*/ 17 h 34"/>
                <a:gd name="T12" fmla="*/ 17 w 127"/>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127" h="34">
                  <a:moveTo>
                    <a:pt x="17" y="34"/>
                  </a:moveTo>
                  <a:cubicBezTo>
                    <a:pt x="110" y="34"/>
                    <a:pt x="110" y="34"/>
                    <a:pt x="110" y="34"/>
                  </a:cubicBezTo>
                  <a:cubicBezTo>
                    <a:pt x="119" y="34"/>
                    <a:pt x="127" y="26"/>
                    <a:pt x="127" y="17"/>
                  </a:cubicBezTo>
                  <a:cubicBezTo>
                    <a:pt x="127" y="8"/>
                    <a:pt x="119" y="0"/>
                    <a:pt x="110" y="0"/>
                  </a:cubicBezTo>
                  <a:cubicBezTo>
                    <a:pt x="17" y="0"/>
                    <a:pt x="17" y="0"/>
                    <a:pt x="17" y="0"/>
                  </a:cubicBezTo>
                  <a:cubicBezTo>
                    <a:pt x="8" y="0"/>
                    <a:pt x="0" y="8"/>
                    <a:pt x="0" y="17"/>
                  </a:cubicBezTo>
                  <a:cubicBezTo>
                    <a:pt x="0" y="26"/>
                    <a:pt x="8" y="34"/>
                    <a:pt x="17" y="3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8" name="Freeform 10"/>
            <p:cNvSpPr/>
            <p:nvPr/>
          </p:nvSpPr>
          <p:spPr bwMode="auto">
            <a:xfrm>
              <a:off x="1403" y="1231"/>
              <a:ext cx="145" cy="117"/>
            </a:xfrm>
            <a:custGeom>
              <a:avLst/>
              <a:gdLst>
                <a:gd name="T0" fmla="*/ 9 w 112"/>
                <a:gd name="T1" fmla="*/ 30 h 90"/>
                <a:gd name="T2" fmla="*/ 83 w 112"/>
                <a:gd name="T3" fmla="*/ 84 h 90"/>
                <a:gd name="T4" fmla="*/ 107 w 112"/>
                <a:gd name="T5" fmla="*/ 81 h 90"/>
                <a:gd name="T6" fmla="*/ 103 w 112"/>
                <a:gd name="T7" fmla="*/ 58 h 90"/>
                <a:gd name="T8" fmla="*/ 30 w 112"/>
                <a:gd name="T9" fmla="*/ 3 h 90"/>
                <a:gd name="T10" fmla="*/ 20 w 112"/>
                <a:gd name="T11" fmla="*/ 0 h 90"/>
                <a:gd name="T12" fmla="*/ 6 w 112"/>
                <a:gd name="T13" fmla="*/ 7 h 90"/>
                <a:gd name="T14" fmla="*/ 9 w 112"/>
                <a:gd name="T15" fmla="*/ 30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9" y="30"/>
                  </a:moveTo>
                  <a:cubicBezTo>
                    <a:pt x="83" y="84"/>
                    <a:pt x="83" y="84"/>
                    <a:pt x="83" y="84"/>
                  </a:cubicBezTo>
                  <a:cubicBezTo>
                    <a:pt x="90" y="90"/>
                    <a:pt x="101" y="88"/>
                    <a:pt x="107" y="81"/>
                  </a:cubicBezTo>
                  <a:cubicBezTo>
                    <a:pt x="112" y="74"/>
                    <a:pt x="111" y="63"/>
                    <a:pt x="103" y="58"/>
                  </a:cubicBezTo>
                  <a:cubicBezTo>
                    <a:pt x="30" y="3"/>
                    <a:pt x="30" y="3"/>
                    <a:pt x="30" y="3"/>
                  </a:cubicBezTo>
                  <a:cubicBezTo>
                    <a:pt x="27" y="1"/>
                    <a:pt x="23" y="0"/>
                    <a:pt x="20" y="0"/>
                  </a:cubicBezTo>
                  <a:cubicBezTo>
                    <a:pt x="14" y="0"/>
                    <a:pt x="9" y="2"/>
                    <a:pt x="6" y="7"/>
                  </a:cubicBezTo>
                  <a:cubicBezTo>
                    <a:pt x="0" y="14"/>
                    <a:pt x="2" y="24"/>
                    <a:pt x="9" y="3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69" name="Freeform 11"/>
            <p:cNvSpPr/>
            <p:nvPr/>
          </p:nvSpPr>
          <p:spPr bwMode="auto">
            <a:xfrm>
              <a:off x="2073" y="1231"/>
              <a:ext cx="145" cy="117"/>
            </a:xfrm>
            <a:custGeom>
              <a:avLst/>
              <a:gdLst>
                <a:gd name="T0" fmla="*/ 29 w 112"/>
                <a:gd name="T1" fmla="*/ 84 h 90"/>
                <a:gd name="T2" fmla="*/ 103 w 112"/>
                <a:gd name="T3" fmla="*/ 30 h 90"/>
                <a:gd name="T4" fmla="*/ 106 w 112"/>
                <a:gd name="T5" fmla="*/ 7 h 90"/>
                <a:gd name="T6" fmla="*/ 92 w 112"/>
                <a:gd name="T7" fmla="*/ 0 h 90"/>
                <a:gd name="T8" fmla="*/ 82 w 112"/>
                <a:gd name="T9" fmla="*/ 3 h 90"/>
                <a:gd name="T10" fmla="*/ 9 w 112"/>
                <a:gd name="T11" fmla="*/ 58 h 90"/>
                <a:gd name="T12" fmla="*/ 5 w 112"/>
                <a:gd name="T13" fmla="*/ 81 h 90"/>
                <a:gd name="T14" fmla="*/ 29 w 112"/>
                <a:gd name="T15" fmla="*/ 84 h 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90">
                  <a:moveTo>
                    <a:pt x="29" y="84"/>
                  </a:moveTo>
                  <a:cubicBezTo>
                    <a:pt x="103" y="30"/>
                    <a:pt x="103" y="30"/>
                    <a:pt x="103" y="30"/>
                  </a:cubicBezTo>
                  <a:cubicBezTo>
                    <a:pt x="110" y="24"/>
                    <a:pt x="112" y="14"/>
                    <a:pt x="106" y="7"/>
                  </a:cubicBezTo>
                  <a:cubicBezTo>
                    <a:pt x="103" y="2"/>
                    <a:pt x="98" y="0"/>
                    <a:pt x="92" y="0"/>
                  </a:cubicBezTo>
                  <a:cubicBezTo>
                    <a:pt x="89" y="0"/>
                    <a:pt x="85" y="1"/>
                    <a:pt x="82" y="3"/>
                  </a:cubicBezTo>
                  <a:cubicBezTo>
                    <a:pt x="9" y="58"/>
                    <a:pt x="9" y="58"/>
                    <a:pt x="9" y="58"/>
                  </a:cubicBezTo>
                  <a:cubicBezTo>
                    <a:pt x="1" y="63"/>
                    <a:pt x="0" y="74"/>
                    <a:pt x="5" y="81"/>
                  </a:cubicBezTo>
                  <a:cubicBezTo>
                    <a:pt x="11" y="88"/>
                    <a:pt x="22" y="90"/>
                    <a:pt x="29" y="84"/>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0" name="Freeform 12"/>
            <p:cNvSpPr/>
            <p:nvPr/>
          </p:nvSpPr>
          <p:spPr bwMode="auto">
            <a:xfrm>
              <a:off x="1431" y="1813"/>
              <a:ext cx="134" cy="128"/>
            </a:xfrm>
            <a:custGeom>
              <a:avLst/>
              <a:gdLst>
                <a:gd name="T0" fmla="*/ 84 w 103"/>
                <a:gd name="T1" fmla="*/ 0 h 98"/>
                <a:gd name="T2" fmla="*/ 72 w 103"/>
                <a:gd name="T3" fmla="*/ 4 h 98"/>
                <a:gd name="T4" fmla="*/ 7 w 103"/>
                <a:gd name="T5" fmla="*/ 68 h 98"/>
                <a:gd name="T6" fmla="*/ 7 w 103"/>
                <a:gd name="T7" fmla="*/ 91 h 98"/>
                <a:gd name="T8" fmla="*/ 31 w 103"/>
                <a:gd name="T9" fmla="*/ 91 h 98"/>
                <a:gd name="T10" fmla="*/ 96 w 103"/>
                <a:gd name="T11" fmla="*/ 28 h 98"/>
                <a:gd name="T12" fmla="*/ 96 w 103"/>
                <a:gd name="T13" fmla="*/ 4 h 98"/>
                <a:gd name="T14" fmla="*/ 84 w 103"/>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8">
                  <a:moveTo>
                    <a:pt x="84" y="0"/>
                  </a:moveTo>
                  <a:cubicBezTo>
                    <a:pt x="80" y="0"/>
                    <a:pt x="75" y="1"/>
                    <a:pt x="72" y="4"/>
                  </a:cubicBezTo>
                  <a:cubicBezTo>
                    <a:pt x="7" y="68"/>
                    <a:pt x="7" y="68"/>
                    <a:pt x="7" y="68"/>
                  </a:cubicBezTo>
                  <a:cubicBezTo>
                    <a:pt x="0" y="74"/>
                    <a:pt x="0" y="85"/>
                    <a:pt x="7" y="91"/>
                  </a:cubicBezTo>
                  <a:cubicBezTo>
                    <a:pt x="13" y="98"/>
                    <a:pt x="24" y="98"/>
                    <a:pt x="31" y="91"/>
                  </a:cubicBezTo>
                  <a:cubicBezTo>
                    <a:pt x="96" y="28"/>
                    <a:pt x="96" y="28"/>
                    <a:pt x="96" y="28"/>
                  </a:cubicBezTo>
                  <a:cubicBezTo>
                    <a:pt x="103" y="21"/>
                    <a:pt x="103" y="11"/>
                    <a:pt x="96" y="4"/>
                  </a:cubicBezTo>
                  <a:cubicBezTo>
                    <a:pt x="93" y="1"/>
                    <a:pt x="88" y="0"/>
                    <a:pt x="84" y="0"/>
                  </a:cubicBez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71" name="Freeform 13"/>
            <p:cNvSpPr/>
            <p:nvPr/>
          </p:nvSpPr>
          <p:spPr bwMode="auto">
            <a:xfrm>
              <a:off x="2043" y="1813"/>
              <a:ext cx="132" cy="128"/>
            </a:xfrm>
            <a:custGeom>
              <a:avLst/>
              <a:gdLst>
                <a:gd name="T0" fmla="*/ 31 w 102"/>
                <a:gd name="T1" fmla="*/ 4 h 98"/>
                <a:gd name="T2" fmla="*/ 19 w 102"/>
                <a:gd name="T3" fmla="*/ 0 h 98"/>
                <a:gd name="T4" fmla="*/ 7 w 102"/>
                <a:gd name="T5" fmla="*/ 4 h 98"/>
                <a:gd name="T6" fmla="*/ 7 w 102"/>
                <a:gd name="T7" fmla="*/ 28 h 98"/>
                <a:gd name="T8" fmla="*/ 72 w 102"/>
                <a:gd name="T9" fmla="*/ 91 h 98"/>
                <a:gd name="T10" fmla="*/ 96 w 102"/>
                <a:gd name="T11" fmla="*/ 91 h 98"/>
                <a:gd name="T12" fmla="*/ 96 w 102"/>
                <a:gd name="T13" fmla="*/ 68 h 98"/>
                <a:gd name="T14" fmla="*/ 31 w 102"/>
                <a:gd name="T15" fmla="*/ 4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98">
                  <a:moveTo>
                    <a:pt x="31" y="4"/>
                  </a:moveTo>
                  <a:cubicBezTo>
                    <a:pt x="27" y="1"/>
                    <a:pt x="23" y="0"/>
                    <a:pt x="19" y="0"/>
                  </a:cubicBezTo>
                  <a:cubicBezTo>
                    <a:pt x="14" y="0"/>
                    <a:pt x="10" y="1"/>
                    <a:pt x="7" y="4"/>
                  </a:cubicBezTo>
                  <a:cubicBezTo>
                    <a:pt x="0" y="11"/>
                    <a:pt x="0" y="21"/>
                    <a:pt x="7" y="28"/>
                  </a:cubicBezTo>
                  <a:cubicBezTo>
                    <a:pt x="72" y="91"/>
                    <a:pt x="72" y="91"/>
                    <a:pt x="72" y="91"/>
                  </a:cubicBezTo>
                  <a:cubicBezTo>
                    <a:pt x="78" y="98"/>
                    <a:pt x="89" y="98"/>
                    <a:pt x="96" y="91"/>
                  </a:cubicBezTo>
                  <a:cubicBezTo>
                    <a:pt x="102" y="85"/>
                    <a:pt x="102" y="74"/>
                    <a:pt x="96" y="68"/>
                  </a:cubicBezTo>
                  <a:lnTo>
                    <a:pt x="31" y="4"/>
                  </a:lnTo>
                  <a:close/>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Tree>
    <p:extLst>
      <p:ext uri="{BB962C8B-B14F-4D97-AF65-F5344CB8AC3E}">
        <p14:creationId xmlns:p14="http://schemas.microsoft.com/office/powerpoint/2010/main" val="25794037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750" fill="hold"/>
                                        <p:tgtEl>
                                          <p:spTgt spid="30"/>
                                        </p:tgtEl>
                                        <p:attrNameLst>
                                          <p:attrName>ppt_x</p:attrName>
                                        </p:attrNameLst>
                                      </p:cBhvr>
                                      <p:tavLst>
                                        <p:tav tm="0">
                                          <p:val>
                                            <p:strVal val="0-#ppt_w/2"/>
                                          </p:val>
                                        </p:tav>
                                        <p:tav tm="100000">
                                          <p:val>
                                            <p:strVal val="#ppt_x"/>
                                          </p:val>
                                        </p:tav>
                                      </p:tavLst>
                                    </p:anim>
                                    <p:anim calcmode="lin" valueType="num">
                                      <p:cBhvr additive="base">
                                        <p:cTn id="8" dur="75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5" presetClass="entr" presetSubtype="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13" dur="50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14" dur="500" accel="50000" fill="hold">
                                          <p:stCondLst>
                                            <p:cond delay="500"/>
                                          </p:stCondLst>
                                        </p:cTn>
                                        <p:tgtEl>
                                          <p:spTgt spid="31"/>
                                        </p:tgtEl>
                                        <p:attrNameLst>
                                          <p:attrName>ppt_w</p:attrName>
                                        </p:attrNameLst>
                                      </p:cBhvr>
                                      <p:tavLst>
                                        <p:tav tm="0">
                                          <p:val>
                                            <p:strVal val="#ppt_w*.05"/>
                                          </p:val>
                                        </p:tav>
                                        <p:tav tm="100000">
                                          <p:val>
                                            <p:strVal val="#ppt_w"/>
                                          </p:val>
                                        </p:tav>
                                      </p:tavLst>
                                    </p:anim>
                                    <p:anim calcmode="lin" valueType="num">
                                      <p:cBhvr>
                                        <p:cTn id="15" dur="1000" fill="hold"/>
                                        <p:tgtEl>
                                          <p:spTgt spid="31"/>
                                        </p:tgtEl>
                                        <p:attrNameLst>
                                          <p:attrName>ppt_h</p:attrName>
                                        </p:attrNameLst>
                                      </p:cBhvr>
                                      <p:tavLst>
                                        <p:tav tm="0">
                                          <p:val>
                                            <p:strVal val="#ppt_h"/>
                                          </p:val>
                                        </p:tav>
                                        <p:tav tm="100000">
                                          <p:val>
                                            <p:strVal val="#ppt_h"/>
                                          </p:val>
                                        </p:tav>
                                      </p:tavLst>
                                    </p:anim>
                                    <p:anim calcmode="lin" valueType="num">
                                      <p:cBhvr>
                                        <p:cTn id="16" dur="50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17" dur="50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18" dur="500" accel="50000" fill="hold">
                                          <p:stCondLst>
                                            <p:cond delay="500"/>
                                          </p:stCondLst>
                                        </p:cTn>
                                        <p:tgtEl>
                                          <p:spTgt spid="31"/>
                                        </p:tgtEl>
                                        <p:attrNameLst>
                                          <p:attrName>ppt_y</p:attrName>
                                        </p:attrNameLst>
                                      </p:cBhvr>
                                      <p:tavLst>
                                        <p:tav tm="0">
                                          <p:val>
                                            <p:strVal val="#ppt_y+.1"/>
                                          </p:val>
                                        </p:tav>
                                        <p:tav tm="100000">
                                          <p:val>
                                            <p:strVal val="#ppt_y"/>
                                          </p:val>
                                        </p:tav>
                                      </p:tavLst>
                                    </p:anim>
                                    <p:animEffect transition="in" filter="fade">
                                      <p:cBhvr>
                                        <p:cTn id="19" dur="1000" decel="50000">
                                          <p:stCondLst>
                                            <p:cond delay="0"/>
                                          </p:stCondLst>
                                        </p:cTn>
                                        <p:tgtEl>
                                          <p:spTgt spid="31"/>
                                        </p:tgtEl>
                                      </p:cBhvr>
                                    </p:animEffect>
                                  </p:childTnLst>
                                </p:cTn>
                              </p:par>
                            </p:childTnLst>
                          </p:cTn>
                        </p:par>
                        <p:par>
                          <p:cTn id="20" fill="hold">
                            <p:stCondLst>
                              <p:cond delay="1750"/>
                            </p:stCondLst>
                            <p:childTnLst>
                              <p:par>
                                <p:cTn id="21" presetID="2" presetClass="entr" presetSubtype="8"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1000" fill="hold"/>
                                        <p:tgtEl>
                                          <p:spTgt spid="18"/>
                                        </p:tgtEl>
                                        <p:attrNameLst>
                                          <p:attrName>ppt_x</p:attrName>
                                        </p:attrNameLst>
                                      </p:cBhvr>
                                      <p:tavLst>
                                        <p:tav tm="0">
                                          <p:val>
                                            <p:strVal val="0-#ppt_w/2"/>
                                          </p:val>
                                        </p:tav>
                                        <p:tav tm="100000">
                                          <p:val>
                                            <p:strVal val="#ppt_x"/>
                                          </p:val>
                                        </p:tav>
                                      </p:tavLst>
                                    </p:anim>
                                    <p:anim calcmode="lin" valueType="num">
                                      <p:cBhvr additive="base">
                                        <p:cTn id="24" dur="10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1000" fill="hold"/>
                                        <p:tgtEl>
                                          <p:spTgt spid="21"/>
                                        </p:tgtEl>
                                        <p:attrNameLst>
                                          <p:attrName>ppt_x</p:attrName>
                                        </p:attrNameLst>
                                      </p:cBhvr>
                                      <p:tavLst>
                                        <p:tav tm="0">
                                          <p:val>
                                            <p:strVal val="0-#ppt_w/2"/>
                                          </p:val>
                                        </p:tav>
                                        <p:tav tm="100000">
                                          <p:val>
                                            <p:strVal val="#ppt_x"/>
                                          </p:val>
                                        </p:tav>
                                      </p:tavLst>
                                    </p:anim>
                                    <p:anim calcmode="lin" valueType="num">
                                      <p:cBhvr additive="base">
                                        <p:cTn id="28" dur="10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0-#ppt_w/2"/>
                                          </p:val>
                                        </p:tav>
                                        <p:tav tm="100000">
                                          <p:val>
                                            <p:strVal val="#ppt_x"/>
                                          </p:val>
                                        </p:tav>
                                      </p:tavLst>
                                    </p:anim>
                                    <p:anim calcmode="lin" valueType="num">
                                      <p:cBhvr additive="base">
                                        <p:cTn id="32" dur="1000" fill="hold"/>
                                        <p:tgtEl>
                                          <p:spTgt spid="2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1000" fill="hold"/>
                                        <p:tgtEl>
                                          <p:spTgt spid="27"/>
                                        </p:tgtEl>
                                        <p:attrNameLst>
                                          <p:attrName>ppt_x</p:attrName>
                                        </p:attrNameLst>
                                      </p:cBhvr>
                                      <p:tavLst>
                                        <p:tav tm="0">
                                          <p:val>
                                            <p:strVal val="0-#ppt_w/2"/>
                                          </p:val>
                                        </p:tav>
                                        <p:tav tm="100000">
                                          <p:val>
                                            <p:strVal val="#ppt_x"/>
                                          </p:val>
                                        </p:tav>
                                      </p:tavLst>
                                    </p:anim>
                                    <p:anim calcmode="lin" valueType="num">
                                      <p:cBhvr additive="base">
                                        <p:cTn id="36" dur="1000" fill="hold"/>
                                        <p:tgtEl>
                                          <p:spTgt spid="27"/>
                                        </p:tgtEl>
                                        <p:attrNameLst>
                                          <p:attrName>ppt_y</p:attrName>
                                        </p:attrNameLst>
                                      </p:cBhvr>
                                      <p:tavLst>
                                        <p:tav tm="0">
                                          <p:val>
                                            <p:strVal val="#ppt_y"/>
                                          </p:val>
                                        </p:tav>
                                        <p:tav tm="100000">
                                          <p:val>
                                            <p:strVal val="#ppt_y"/>
                                          </p:val>
                                        </p:tav>
                                      </p:tavLst>
                                    </p:anim>
                                  </p:childTnLst>
                                </p:cTn>
                              </p:par>
                              <p:par>
                                <p:cTn id="37" presetID="22" presetClass="entr" presetSubtype="8" fill="hold" grpId="0" nodeType="withEffect">
                                  <p:stCondLst>
                                    <p:cond delay="50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500"/>
                                        <p:tgtEl>
                                          <p:spTgt spid="19"/>
                                        </p:tgtEl>
                                      </p:cBhvr>
                                    </p:animEffect>
                                  </p:childTnLst>
                                </p:cTn>
                              </p:par>
                              <p:par>
                                <p:cTn id="40" presetID="22" presetClass="entr" presetSubtype="8" fill="hold" grpId="0" nodeType="withEffect">
                                  <p:stCondLst>
                                    <p:cond delay="500"/>
                                  </p:stCondLst>
                                  <p:childTnLst>
                                    <p:set>
                                      <p:cBhvr>
                                        <p:cTn id="41" dur="1" fill="hold">
                                          <p:stCondLst>
                                            <p:cond delay="0"/>
                                          </p:stCondLst>
                                        </p:cTn>
                                        <p:tgtEl>
                                          <p:spTgt spid="22"/>
                                        </p:tgtEl>
                                        <p:attrNameLst>
                                          <p:attrName>style.visibility</p:attrName>
                                        </p:attrNameLst>
                                      </p:cBhvr>
                                      <p:to>
                                        <p:strVal val="visible"/>
                                      </p:to>
                                    </p:set>
                                    <p:animEffect transition="in" filter="wipe(left)">
                                      <p:cBhvr>
                                        <p:cTn id="42" dur="500"/>
                                        <p:tgtEl>
                                          <p:spTgt spid="22"/>
                                        </p:tgtEl>
                                      </p:cBhvr>
                                    </p:animEffect>
                                  </p:childTnLst>
                                </p:cTn>
                              </p:par>
                              <p:par>
                                <p:cTn id="43" presetID="22" presetClass="entr" presetSubtype="8" fill="hold" grpId="0" nodeType="withEffect">
                                  <p:stCondLst>
                                    <p:cond delay="500"/>
                                  </p:stCondLst>
                                  <p:childTnLst>
                                    <p:set>
                                      <p:cBhvr>
                                        <p:cTn id="44" dur="1" fill="hold">
                                          <p:stCondLst>
                                            <p:cond delay="0"/>
                                          </p:stCondLst>
                                        </p:cTn>
                                        <p:tgtEl>
                                          <p:spTgt spid="25"/>
                                        </p:tgtEl>
                                        <p:attrNameLst>
                                          <p:attrName>style.visibility</p:attrName>
                                        </p:attrNameLst>
                                      </p:cBhvr>
                                      <p:to>
                                        <p:strVal val="visible"/>
                                      </p:to>
                                    </p:set>
                                    <p:animEffect transition="in" filter="wipe(left)">
                                      <p:cBhvr>
                                        <p:cTn id="45" dur="500"/>
                                        <p:tgtEl>
                                          <p:spTgt spid="25"/>
                                        </p:tgtEl>
                                      </p:cBhvr>
                                    </p:animEffect>
                                  </p:childTnLst>
                                </p:cTn>
                              </p:par>
                              <p:par>
                                <p:cTn id="46" presetID="22" presetClass="entr" presetSubtype="8" fill="hold" grpId="0" nodeType="withEffect">
                                  <p:stCondLst>
                                    <p:cond delay="500"/>
                                  </p:stCondLst>
                                  <p:childTnLst>
                                    <p:set>
                                      <p:cBhvr>
                                        <p:cTn id="47" dur="1" fill="hold">
                                          <p:stCondLst>
                                            <p:cond delay="0"/>
                                          </p:stCondLst>
                                        </p:cTn>
                                        <p:tgtEl>
                                          <p:spTgt spid="28"/>
                                        </p:tgtEl>
                                        <p:attrNameLst>
                                          <p:attrName>style.visibility</p:attrName>
                                        </p:attrNameLst>
                                      </p:cBhvr>
                                      <p:to>
                                        <p:strVal val="visible"/>
                                      </p:to>
                                    </p:set>
                                    <p:animEffect transition="in" filter="wipe(left)">
                                      <p:cBhvr>
                                        <p:cTn id="48" dur="500"/>
                                        <p:tgtEl>
                                          <p:spTgt spid="28"/>
                                        </p:tgtEl>
                                      </p:cBhvr>
                                    </p:animEffect>
                                  </p:childTnLst>
                                </p:cTn>
                              </p:par>
                            </p:childTnLst>
                          </p:cTn>
                        </p:par>
                        <p:par>
                          <p:cTn id="49" fill="hold">
                            <p:stCondLst>
                              <p:cond delay="2750"/>
                            </p:stCondLst>
                            <p:childTnLst>
                              <p:par>
                                <p:cTn id="50" presetID="10" presetClass="entr" presetSubtype="0" fill="hold" nodeType="after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fade">
                                      <p:cBhvr>
                                        <p:cTn id="52" dur="500"/>
                                        <p:tgtEl>
                                          <p:spTgt spid="52"/>
                                        </p:tgtEl>
                                      </p:cBhvr>
                                    </p:animEffect>
                                  </p:childTnLst>
                                </p:cTn>
                              </p:par>
                              <p:par>
                                <p:cTn id="53" presetID="10" presetClass="entr" presetSubtype="0" fill="hold" nodeType="withEffect">
                                  <p:stCondLst>
                                    <p:cond delay="25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par>
                                <p:cTn id="56" presetID="10" presetClass="entr" presetSubtype="0" fill="hold" nodeType="withEffect">
                                  <p:stCondLst>
                                    <p:cond delay="50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500"/>
                                        <p:tgtEl>
                                          <p:spTgt spid="42"/>
                                        </p:tgtEl>
                                      </p:cBhvr>
                                    </p:animEffect>
                                  </p:childTnLst>
                                </p:cTn>
                              </p:par>
                              <p:par>
                                <p:cTn id="59" presetID="10" presetClass="entr" presetSubtype="0" fill="hold" nodeType="withEffect">
                                  <p:stCondLst>
                                    <p:cond delay="750"/>
                                  </p:stCondLst>
                                  <p:childTnLst>
                                    <p:set>
                                      <p:cBhvr>
                                        <p:cTn id="60" dur="1" fill="hold">
                                          <p:stCondLst>
                                            <p:cond delay="0"/>
                                          </p:stCondLst>
                                        </p:cTn>
                                        <p:tgtEl>
                                          <p:spTgt spid="62"/>
                                        </p:tgtEl>
                                        <p:attrNameLst>
                                          <p:attrName>style.visibility</p:attrName>
                                        </p:attrNameLst>
                                      </p:cBhvr>
                                      <p:to>
                                        <p:strVal val="visible"/>
                                      </p:to>
                                    </p:set>
                                    <p:animEffect transition="in" filter="fade">
                                      <p:cBhvr>
                                        <p:cTn id="61" dur="500"/>
                                        <p:tgtEl>
                                          <p:spTgt spid="62"/>
                                        </p:tgtEl>
                                      </p:cBhvr>
                                    </p:animEffect>
                                  </p:childTnLst>
                                </p:cTn>
                              </p:par>
                            </p:childTnLst>
                          </p:cTn>
                        </p:par>
                        <p:par>
                          <p:cTn id="62" fill="hold">
                            <p:stCondLst>
                              <p:cond delay="4000"/>
                            </p:stCondLst>
                            <p:childTnLst>
                              <p:par>
                                <p:cTn id="63" presetID="50" presetClass="entr" presetSubtype="0" decel="10000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 calcmode="lin" valueType="num">
                                      <p:cBhvr>
                                        <p:cTn id="65" dur="1000" fill="hold"/>
                                        <p:tgtEl>
                                          <p:spTgt spid="20"/>
                                        </p:tgtEl>
                                        <p:attrNameLst>
                                          <p:attrName>ppt_w</p:attrName>
                                        </p:attrNameLst>
                                      </p:cBhvr>
                                      <p:tavLst>
                                        <p:tav tm="0">
                                          <p:val>
                                            <p:strVal val="#ppt_w+.3"/>
                                          </p:val>
                                        </p:tav>
                                        <p:tav tm="100000">
                                          <p:val>
                                            <p:strVal val="#ppt_w"/>
                                          </p:val>
                                        </p:tav>
                                      </p:tavLst>
                                    </p:anim>
                                    <p:anim calcmode="lin" valueType="num">
                                      <p:cBhvr>
                                        <p:cTn id="66" dur="1000" fill="hold"/>
                                        <p:tgtEl>
                                          <p:spTgt spid="20"/>
                                        </p:tgtEl>
                                        <p:attrNameLst>
                                          <p:attrName>ppt_h</p:attrName>
                                        </p:attrNameLst>
                                      </p:cBhvr>
                                      <p:tavLst>
                                        <p:tav tm="0">
                                          <p:val>
                                            <p:strVal val="#ppt_h"/>
                                          </p:val>
                                        </p:tav>
                                        <p:tav tm="100000">
                                          <p:val>
                                            <p:strVal val="#ppt_h"/>
                                          </p:val>
                                        </p:tav>
                                      </p:tavLst>
                                    </p:anim>
                                    <p:animEffect transition="in" filter="fade">
                                      <p:cBhvr>
                                        <p:cTn id="67" dur="1000"/>
                                        <p:tgtEl>
                                          <p:spTgt spid="20"/>
                                        </p:tgtEl>
                                      </p:cBhvr>
                                    </p:animEffect>
                                  </p:childTnLst>
                                </p:cTn>
                              </p:par>
                              <p:par>
                                <p:cTn id="68" presetID="50" presetClass="entr" presetSubtype="0" decel="100000" fill="hold" grpId="0" nodeType="withEffect">
                                  <p:stCondLst>
                                    <p:cond delay="250"/>
                                  </p:stCondLst>
                                  <p:childTnLst>
                                    <p:set>
                                      <p:cBhvr>
                                        <p:cTn id="69" dur="1" fill="hold">
                                          <p:stCondLst>
                                            <p:cond delay="0"/>
                                          </p:stCondLst>
                                        </p:cTn>
                                        <p:tgtEl>
                                          <p:spTgt spid="23"/>
                                        </p:tgtEl>
                                        <p:attrNameLst>
                                          <p:attrName>style.visibility</p:attrName>
                                        </p:attrNameLst>
                                      </p:cBhvr>
                                      <p:to>
                                        <p:strVal val="visible"/>
                                      </p:to>
                                    </p:set>
                                    <p:anim calcmode="lin" valueType="num">
                                      <p:cBhvr>
                                        <p:cTn id="70" dur="1000" fill="hold"/>
                                        <p:tgtEl>
                                          <p:spTgt spid="23"/>
                                        </p:tgtEl>
                                        <p:attrNameLst>
                                          <p:attrName>ppt_w</p:attrName>
                                        </p:attrNameLst>
                                      </p:cBhvr>
                                      <p:tavLst>
                                        <p:tav tm="0">
                                          <p:val>
                                            <p:strVal val="#ppt_w+.3"/>
                                          </p:val>
                                        </p:tav>
                                        <p:tav tm="100000">
                                          <p:val>
                                            <p:strVal val="#ppt_w"/>
                                          </p:val>
                                        </p:tav>
                                      </p:tavLst>
                                    </p:anim>
                                    <p:anim calcmode="lin" valueType="num">
                                      <p:cBhvr>
                                        <p:cTn id="71" dur="1000" fill="hold"/>
                                        <p:tgtEl>
                                          <p:spTgt spid="23"/>
                                        </p:tgtEl>
                                        <p:attrNameLst>
                                          <p:attrName>ppt_h</p:attrName>
                                        </p:attrNameLst>
                                      </p:cBhvr>
                                      <p:tavLst>
                                        <p:tav tm="0">
                                          <p:val>
                                            <p:strVal val="#ppt_h"/>
                                          </p:val>
                                        </p:tav>
                                        <p:tav tm="100000">
                                          <p:val>
                                            <p:strVal val="#ppt_h"/>
                                          </p:val>
                                        </p:tav>
                                      </p:tavLst>
                                    </p:anim>
                                    <p:animEffect transition="in" filter="fade">
                                      <p:cBhvr>
                                        <p:cTn id="72" dur="1000"/>
                                        <p:tgtEl>
                                          <p:spTgt spid="23"/>
                                        </p:tgtEl>
                                      </p:cBhvr>
                                    </p:animEffect>
                                  </p:childTnLst>
                                </p:cTn>
                              </p:par>
                              <p:par>
                                <p:cTn id="73" presetID="50" presetClass="entr" presetSubtype="0" decel="100000" fill="hold" grpId="0" nodeType="withEffect">
                                  <p:stCondLst>
                                    <p:cond delay="500"/>
                                  </p:stCondLst>
                                  <p:childTnLst>
                                    <p:set>
                                      <p:cBhvr>
                                        <p:cTn id="74" dur="1" fill="hold">
                                          <p:stCondLst>
                                            <p:cond delay="0"/>
                                          </p:stCondLst>
                                        </p:cTn>
                                        <p:tgtEl>
                                          <p:spTgt spid="26"/>
                                        </p:tgtEl>
                                        <p:attrNameLst>
                                          <p:attrName>style.visibility</p:attrName>
                                        </p:attrNameLst>
                                      </p:cBhvr>
                                      <p:to>
                                        <p:strVal val="visible"/>
                                      </p:to>
                                    </p:set>
                                    <p:anim calcmode="lin" valueType="num">
                                      <p:cBhvr>
                                        <p:cTn id="75" dur="1000" fill="hold"/>
                                        <p:tgtEl>
                                          <p:spTgt spid="26"/>
                                        </p:tgtEl>
                                        <p:attrNameLst>
                                          <p:attrName>ppt_w</p:attrName>
                                        </p:attrNameLst>
                                      </p:cBhvr>
                                      <p:tavLst>
                                        <p:tav tm="0">
                                          <p:val>
                                            <p:strVal val="#ppt_w+.3"/>
                                          </p:val>
                                        </p:tav>
                                        <p:tav tm="100000">
                                          <p:val>
                                            <p:strVal val="#ppt_w"/>
                                          </p:val>
                                        </p:tav>
                                      </p:tavLst>
                                    </p:anim>
                                    <p:anim calcmode="lin" valueType="num">
                                      <p:cBhvr>
                                        <p:cTn id="76" dur="1000" fill="hold"/>
                                        <p:tgtEl>
                                          <p:spTgt spid="26"/>
                                        </p:tgtEl>
                                        <p:attrNameLst>
                                          <p:attrName>ppt_h</p:attrName>
                                        </p:attrNameLst>
                                      </p:cBhvr>
                                      <p:tavLst>
                                        <p:tav tm="0">
                                          <p:val>
                                            <p:strVal val="#ppt_h"/>
                                          </p:val>
                                        </p:tav>
                                        <p:tav tm="100000">
                                          <p:val>
                                            <p:strVal val="#ppt_h"/>
                                          </p:val>
                                        </p:tav>
                                      </p:tavLst>
                                    </p:anim>
                                    <p:animEffect transition="in" filter="fade">
                                      <p:cBhvr>
                                        <p:cTn id="77" dur="1000"/>
                                        <p:tgtEl>
                                          <p:spTgt spid="26"/>
                                        </p:tgtEl>
                                      </p:cBhvr>
                                    </p:animEffect>
                                  </p:childTnLst>
                                </p:cTn>
                              </p:par>
                              <p:par>
                                <p:cTn id="78" presetID="50" presetClass="entr" presetSubtype="0" decel="100000" fill="hold" grpId="0" nodeType="withEffect">
                                  <p:stCondLst>
                                    <p:cond delay="750"/>
                                  </p:stCondLst>
                                  <p:childTnLst>
                                    <p:set>
                                      <p:cBhvr>
                                        <p:cTn id="79" dur="1" fill="hold">
                                          <p:stCondLst>
                                            <p:cond delay="0"/>
                                          </p:stCondLst>
                                        </p:cTn>
                                        <p:tgtEl>
                                          <p:spTgt spid="29"/>
                                        </p:tgtEl>
                                        <p:attrNameLst>
                                          <p:attrName>style.visibility</p:attrName>
                                        </p:attrNameLst>
                                      </p:cBhvr>
                                      <p:to>
                                        <p:strVal val="visible"/>
                                      </p:to>
                                    </p:set>
                                    <p:anim calcmode="lin" valueType="num">
                                      <p:cBhvr>
                                        <p:cTn id="80" dur="1000" fill="hold"/>
                                        <p:tgtEl>
                                          <p:spTgt spid="29"/>
                                        </p:tgtEl>
                                        <p:attrNameLst>
                                          <p:attrName>ppt_w</p:attrName>
                                        </p:attrNameLst>
                                      </p:cBhvr>
                                      <p:tavLst>
                                        <p:tav tm="0">
                                          <p:val>
                                            <p:strVal val="#ppt_w+.3"/>
                                          </p:val>
                                        </p:tav>
                                        <p:tav tm="100000">
                                          <p:val>
                                            <p:strVal val="#ppt_w"/>
                                          </p:val>
                                        </p:tav>
                                      </p:tavLst>
                                    </p:anim>
                                    <p:anim calcmode="lin" valueType="num">
                                      <p:cBhvr>
                                        <p:cTn id="81" dur="1000" fill="hold"/>
                                        <p:tgtEl>
                                          <p:spTgt spid="29"/>
                                        </p:tgtEl>
                                        <p:attrNameLst>
                                          <p:attrName>ppt_h</p:attrName>
                                        </p:attrNameLst>
                                      </p:cBhvr>
                                      <p:tavLst>
                                        <p:tav tm="0">
                                          <p:val>
                                            <p:strVal val="#ppt_h"/>
                                          </p:val>
                                        </p:tav>
                                        <p:tav tm="100000">
                                          <p:val>
                                            <p:strVal val="#ppt_h"/>
                                          </p:val>
                                        </p:tav>
                                      </p:tavLst>
                                    </p:anim>
                                    <p:animEffect transition="in" filter="fade">
                                      <p:cBhvr>
                                        <p:cTn id="82"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p:bldP spid="21" grpId="0" animBg="1"/>
      <p:bldP spid="22" grpId="0" animBg="1"/>
      <p:bldP spid="23" grpId="0"/>
      <p:bldP spid="24" grpId="0" animBg="1"/>
      <p:bldP spid="25" grpId="0" animBg="1"/>
      <p:bldP spid="26" grpId="0"/>
      <p:bldP spid="27" grpId="0" animBg="1"/>
      <p:bldP spid="28" grpId="0" animBg="1"/>
      <p:bldP spid="29" grpId="0"/>
      <p:bldP spid="30" grpId="0" animBg="1"/>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5814" y="2041081"/>
            <a:ext cx="3252377" cy="3283954"/>
          </a:xfrm>
          <a:prstGeom prst="rect">
            <a:avLst/>
          </a:prstGeom>
        </p:spPr>
      </p:pic>
      <p:sp>
        <p:nvSpPr>
          <p:cNvPr id="8" name="Freeform 34"/>
          <p:cNvSpPr>
            <a:spLocks noEditPoints="1"/>
          </p:cNvSpPr>
          <p:nvPr/>
        </p:nvSpPr>
        <p:spPr bwMode="auto">
          <a:xfrm>
            <a:off x="10889674" y="3778953"/>
            <a:ext cx="813742" cy="4711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zh-CN" altLang="en-US"/>
          </a:p>
        </p:txBody>
      </p:sp>
      <p:sp>
        <p:nvSpPr>
          <p:cNvPr id="9" name="任意多边形 8"/>
          <p:cNvSpPr/>
          <p:nvPr/>
        </p:nvSpPr>
        <p:spPr>
          <a:xfrm>
            <a:off x="5317687" y="3736357"/>
            <a:ext cx="5761532" cy="459993"/>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1" fmla="*/ 0 w 6766560"/>
              <a:gd name="connsiteY0-2" fmla="*/ 75291 h 398381"/>
              <a:gd name="connsiteX1-3" fmla="*/ 4369154 w 6766560"/>
              <a:gd name="connsiteY1-4" fmla="*/ 18141 h 398381"/>
              <a:gd name="connsiteX2-5" fmla="*/ 4023360 w 6766560"/>
              <a:gd name="connsiteY2-6" fmla="*/ 395331 h 398381"/>
              <a:gd name="connsiteX3-7" fmla="*/ 6766560 w 6766560"/>
              <a:gd name="connsiteY3-8" fmla="*/ 166731 h 398381"/>
              <a:gd name="connsiteX0-9" fmla="*/ 0 w 6766560"/>
              <a:gd name="connsiteY0-10" fmla="*/ 71354 h 339035"/>
              <a:gd name="connsiteX1-11" fmla="*/ 4369154 w 6766560"/>
              <a:gd name="connsiteY1-12" fmla="*/ 14204 h 339035"/>
              <a:gd name="connsiteX2-13" fmla="*/ 4351696 w 6766560"/>
              <a:gd name="connsiteY2-14" fmla="*/ 334244 h 339035"/>
              <a:gd name="connsiteX3-15" fmla="*/ 6766560 w 6766560"/>
              <a:gd name="connsiteY3-16" fmla="*/ 162794 h 339035"/>
              <a:gd name="connsiteX0-17" fmla="*/ 0 w 7194823"/>
              <a:gd name="connsiteY0-18" fmla="*/ 71354 h 334304"/>
              <a:gd name="connsiteX1-19" fmla="*/ 4369154 w 7194823"/>
              <a:gd name="connsiteY1-20" fmla="*/ 14204 h 334304"/>
              <a:gd name="connsiteX2-21" fmla="*/ 4351696 w 7194823"/>
              <a:gd name="connsiteY2-22" fmla="*/ 334244 h 334304"/>
              <a:gd name="connsiteX3-23" fmla="*/ 7194823 w 7194823"/>
              <a:gd name="connsiteY3-24" fmla="*/ 37064 h 334304"/>
              <a:gd name="connsiteX0-25" fmla="*/ 0 w 7194823"/>
              <a:gd name="connsiteY0-26" fmla="*/ 72918 h 358721"/>
              <a:gd name="connsiteX1-27" fmla="*/ 4369154 w 7194823"/>
              <a:gd name="connsiteY1-28" fmla="*/ 15768 h 358721"/>
              <a:gd name="connsiteX2-29" fmla="*/ 4051911 w 7194823"/>
              <a:gd name="connsiteY2-30" fmla="*/ 358668 h 358721"/>
              <a:gd name="connsiteX3-31" fmla="*/ 7194823 w 7194823"/>
              <a:gd name="connsiteY3-32" fmla="*/ 38628 h 358721"/>
              <a:gd name="connsiteX0-33" fmla="*/ 0 w 6454042"/>
              <a:gd name="connsiteY0-34" fmla="*/ 72918 h 359955"/>
              <a:gd name="connsiteX1-35" fmla="*/ 4369154 w 6454042"/>
              <a:gd name="connsiteY1-36" fmla="*/ 15768 h 359955"/>
              <a:gd name="connsiteX2-37" fmla="*/ 4051911 w 6454042"/>
              <a:gd name="connsiteY2-38" fmla="*/ 358668 h 359955"/>
              <a:gd name="connsiteX3-39" fmla="*/ 6454042 w 6454042"/>
              <a:gd name="connsiteY3-40" fmla="*/ 112769 h 359955"/>
              <a:gd name="connsiteX0-41" fmla="*/ 0 w 6454042"/>
              <a:gd name="connsiteY0-42" fmla="*/ 62493 h 349247"/>
              <a:gd name="connsiteX1-43" fmla="*/ 4122228 w 6454042"/>
              <a:gd name="connsiteY1-44" fmla="*/ 17700 h 349247"/>
              <a:gd name="connsiteX2-45" fmla="*/ 4051911 w 6454042"/>
              <a:gd name="connsiteY2-46" fmla="*/ 348243 h 349247"/>
              <a:gd name="connsiteX3-47" fmla="*/ 6454042 w 6454042"/>
              <a:gd name="connsiteY3-48" fmla="*/ 102344 h 349247"/>
              <a:gd name="connsiteX0-49" fmla="*/ 0 w 4341830"/>
              <a:gd name="connsiteY0-50" fmla="*/ 62493 h 348243"/>
              <a:gd name="connsiteX1-51" fmla="*/ 4122228 w 4341830"/>
              <a:gd name="connsiteY1-52" fmla="*/ 17700 h 348243"/>
              <a:gd name="connsiteX2-53" fmla="*/ 4051911 w 4341830"/>
              <a:gd name="connsiteY2-54" fmla="*/ 348243 h 348243"/>
              <a:gd name="connsiteX0-55" fmla="*/ 0 w 4122228"/>
              <a:gd name="connsiteY0-56" fmla="*/ 62493 h 62493"/>
              <a:gd name="connsiteX1-57" fmla="*/ 4122228 w 4122228"/>
              <a:gd name="connsiteY1-58" fmla="*/ 17700 h 62493"/>
              <a:gd name="connsiteX0-59" fmla="*/ 0 w 4122228"/>
              <a:gd name="connsiteY0-60" fmla="*/ 44793 h 66159"/>
              <a:gd name="connsiteX1-61" fmla="*/ 4122228 w 4122228"/>
              <a:gd name="connsiteY1-62" fmla="*/ 0 h 66159"/>
              <a:gd name="connsiteX0-63" fmla="*/ 0 w 4245691"/>
              <a:gd name="connsiteY0-64" fmla="*/ 156004 h 156004"/>
              <a:gd name="connsiteX1-65" fmla="*/ 4245691 w 4245691"/>
              <a:gd name="connsiteY1-66" fmla="*/ 0 h 156004"/>
              <a:gd name="connsiteX0-67" fmla="*/ 0 w 4245691"/>
              <a:gd name="connsiteY0-68" fmla="*/ 156004 h 163985"/>
              <a:gd name="connsiteX1-69" fmla="*/ 4245691 w 4245691"/>
              <a:gd name="connsiteY1-70" fmla="*/ 0 h 163985"/>
              <a:gd name="connsiteX0-71" fmla="*/ 0 w 5449458"/>
              <a:gd name="connsiteY0-72" fmla="*/ 143648 h 143648"/>
              <a:gd name="connsiteX1-73" fmla="*/ 5449458 w 5449458"/>
              <a:gd name="connsiteY1-74" fmla="*/ 0 h 143648"/>
              <a:gd name="connsiteX0-75" fmla="*/ 0 w 5449458"/>
              <a:gd name="connsiteY0-76" fmla="*/ 143648 h 260913"/>
              <a:gd name="connsiteX1-77" fmla="*/ 1990356 w 5449458"/>
              <a:gd name="connsiteY1-78" fmla="*/ 260339 h 260913"/>
              <a:gd name="connsiteX2-79" fmla="*/ 5449458 w 5449458"/>
              <a:gd name="connsiteY2-80" fmla="*/ 0 h 260913"/>
              <a:gd name="connsiteX0-81" fmla="*/ 0 w 4693246"/>
              <a:gd name="connsiteY0-82" fmla="*/ 169 h 463018"/>
              <a:gd name="connsiteX1-83" fmla="*/ 1234144 w 4693246"/>
              <a:gd name="connsiteY1-84" fmla="*/ 462849 h 463018"/>
              <a:gd name="connsiteX2-85" fmla="*/ 4693246 w 4693246"/>
              <a:gd name="connsiteY2-86" fmla="*/ 202510 h 463018"/>
              <a:gd name="connsiteX0-87" fmla="*/ 153395 w 4846641"/>
              <a:gd name="connsiteY0-88" fmla="*/ 0 h 462988"/>
              <a:gd name="connsiteX1-89" fmla="*/ 1387539 w 4846641"/>
              <a:gd name="connsiteY1-90" fmla="*/ 462680 h 462988"/>
              <a:gd name="connsiteX2-91" fmla="*/ 4846641 w 4846641"/>
              <a:gd name="connsiteY2-92" fmla="*/ 202341 h 462988"/>
              <a:gd name="connsiteX0-93" fmla="*/ 212160 w 4457851"/>
              <a:gd name="connsiteY0-94" fmla="*/ 0 h 462988"/>
              <a:gd name="connsiteX1-95" fmla="*/ 998749 w 4457851"/>
              <a:gd name="connsiteY1-96" fmla="*/ 462680 h 462988"/>
              <a:gd name="connsiteX2-97" fmla="*/ 4457851 w 4457851"/>
              <a:gd name="connsiteY2-98" fmla="*/ 202341 h 462988"/>
              <a:gd name="connsiteX0-99" fmla="*/ 238795 w 4484486"/>
              <a:gd name="connsiteY0-100" fmla="*/ 0 h 462868"/>
              <a:gd name="connsiteX1-101" fmla="*/ 1025384 w 4484486"/>
              <a:gd name="connsiteY1-102" fmla="*/ 462680 h 462868"/>
              <a:gd name="connsiteX2-103" fmla="*/ 4484486 w 4484486"/>
              <a:gd name="connsiteY2-104" fmla="*/ 202341 h 462868"/>
              <a:gd name="connsiteX0-105" fmla="*/ 410770 w 4656461"/>
              <a:gd name="connsiteY0-106" fmla="*/ 0 h 425815"/>
              <a:gd name="connsiteX1-107" fmla="*/ 595476 w 4656461"/>
              <a:gd name="connsiteY1-108" fmla="*/ 425610 h 425815"/>
              <a:gd name="connsiteX2-109" fmla="*/ 4656461 w 4656461"/>
              <a:gd name="connsiteY2-110" fmla="*/ 202341 h 425815"/>
              <a:gd name="connsiteX0-111" fmla="*/ 410770 w 4656461"/>
              <a:gd name="connsiteY0-112" fmla="*/ 0 h 364069"/>
              <a:gd name="connsiteX1-113" fmla="*/ 595476 w 4656461"/>
              <a:gd name="connsiteY1-114" fmla="*/ 363827 h 364069"/>
              <a:gd name="connsiteX2-115" fmla="*/ 4656461 w 4656461"/>
              <a:gd name="connsiteY2-116" fmla="*/ 202341 h 364069"/>
              <a:gd name="connsiteX0-117" fmla="*/ 558636 w 4511100"/>
              <a:gd name="connsiteY0-118" fmla="*/ 0 h 388767"/>
              <a:gd name="connsiteX1-119" fmla="*/ 450115 w 4511100"/>
              <a:gd name="connsiteY1-120" fmla="*/ 388541 h 388767"/>
              <a:gd name="connsiteX2-121" fmla="*/ 4511100 w 4511100"/>
              <a:gd name="connsiteY2-122" fmla="*/ 227055 h 388767"/>
              <a:gd name="connsiteX0-123" fmla="*/ 445007 w 4613533"/>
              <a:gd name="connsiteY0-124" fmla="*/ 0 h 413467"/>
              <a:gd name="connsiteX1-125" fmla="*/ 552548 w 4613533"/>
              <a:gd name="connsiteY1-126" fmla="*/ 413255 h 413467"/>
              <a:gd name="connsiteX2-127" fmla="*/ 4613533 w 4613533"/>
              <a:gd name="connsiteY2-128" fmla="*/ 251769 h 413467"/>
              <a:gd name="connsiteX0-129" fmla="*/ 437894 w 4606420"/>
              <a:gd name="connsiteY0-130" fmla="*/ 0 h 351722"/>
              <a:gd name="connsiteX1-131" fmla="*/ 560868 w 4606420"/>
              <a:gd name="connsiteY1-132" fmla="*/ 351471 h 351722"/>
              <a:gd name="connsiteX2-133" fmla="*/ 4606420 w 4606420"/>
              <a:gd name="connsiteY2-134" fmla="*/ 251769 h 351722"/>
              <a:gd name="connsiteX0-135" fmla="*/ 424068 w 4592594"/>
              <a:gd name="connsiteY0-136" fmla="*/ 0 h 401116"/>
              <a:gd name="connsiteX1-137" fmla="*/ 577907 w 4592594"/>
              <a:gd name="connsiteY1-138" fmla="*/ 400898 h 401116"/>
              <a:gd name="connsiteX2-139" fmla="*/ 4592594 w 4592594"/>
              <a:gd name="connsiteY2-140" fmla="*/ 251769 h 401116"/>
              <a:gd name="connsiteX0-141" fmla="*/ 424068 w 4592594"/>
              <a:gd name="connsiteY0-142" fmla="*/ 0 h 401116"/>
              <a:gd name="connsiteX1-143" fmla="*/ 577907 w 4592594"/>
              <a:gd name="connsiteY1-144" fmla="*/ 400898 h 401116"/>
              <a:gd name="connsiteX2-145" fmla="*/ 4592594 w 4592594"/>
              <a:gd name="connsiteY2-146" fmla="*/ 338266 h 401116"/>
              <a:gd name="connsiteX0-147" fmla="*/ 391353 w 4638179"/>
              <a:gd name="connsiteY0-148" fmla="*/ 0 h 401116"/>
              <a:gd name="connsiteX1-149" fmla="*/ 623492 w 4638179"/>
              <a:gd name="connsiteY1-150" fmla="*/ 400898 h 401116"/>
              <a:gd name="connsiteX2-151" fmla="*/ 4638179 w 4638179"/>
              <a:gd name="connsiteY2-152" fmla="*/ 338266 h 401116"/>
              <a:gd name="connsiteX0-153" fmla="*/ 391353 w 4904398"/>
              <a:gd name="connsiteY0-154" fmla="*/ 0 h 401116"/>
              <a:gd name="connsiteX1-155" fmla="*/ 623492 w 4904398"/>
              <a:gd name="connsiteY1-156" fmla="*/ 400898 h 401116"/>
              <a:gd name="connsiteX2-157" fmla="*/ 4904398 w 4904398"/>
              <a:gd name="connsiteY2-158" fmla="*/ 322224 h 401116"/>
            </a:gdLst>
            <a:ahLst/>
            <a:cxnLst>
              <a:cxn ang="0">
                <a:pos x="connsiteX0-1" y="connsiteY0-2"/>
              </a:cxn>
              <a:cxn ang="0">
                <a:pos x="connsiteX1-3" y="connsiteY1-4"/>
              </a:cxn>
              <a:cxn ang="0">
                <a:pos x="connsiteX2-5" y="connsiteY2-6"/>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tx1">
                <a:lumMod val="85000"/>
                <a:lumOff val="15000"/>
              </a:schemeClr>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flipH="1">
            <a:off x="7033348" y="2974724"/>
            <a:ext cx="4670068" cy="707886"/>
          </a:xfrm>
          <a:prstGeom prst="rect">
            <a:avLst/>
          </a:prstGeom>
          <a:noFill/>
        </p:spPr>
        <p:txBody>
          <a:bodyPr wrap="square" rtlCol="0">
            <a:spAutoFit/>
          </a:bodyPr>
          <a:lstStyle/>
          <a:p>
            <a:r>
              <a:rPr lang="en-US" sz="4000" b="1"/>
              <a:t> Tính năng Wix</a:t>
            </a:r>
            <a:endParaRPr lang="zh-CN" altLang="en-US" sz="4000" dirty="0">
              <a:latin typeface="方正静蕾简体" panose="02000000000000000000" pitchFamily="2" charset="-122"/>
              <a:ea typeface="方正静蕾简体" panose="02000000000000000000" pitchFamily="2" charset="-122"/>
            </a:endParaRPr>
          </a:p>
        </p:txBody>
      </p:sp>
      <p:grpSp>
        <p:nvGrpSpPr>
          <p:cNvPr id="11" name="组合 10"/>
          <p:cNvGrpSpPr/>
          <p:nvPr/>
        </p:nvGrpSpPr>
        <p:grpSpPr>
          <a:xfrm>
            <a:off x="6016268" y="2883155"/>
            <a:ext cx="841304" cy="841304"/>
            <a:chOff x="6016268" y="2883155"/>
            <a:chExt cx="841304" cy="841304"/>
          </a:xfrm>
        </p:grpSpPr>
        <p:sp>
          <p:nvSpPr>
            <p:cNvPr id="12" name="椭圆 11"/>
            <p:cNvSpPr/>
            <p:nvPr/>
          </p:nvSpPr>
          <p:spPr>
            <a:xfrm>
              <a:off x="6016268" y="2883155"/>
              <a:ext cx="841304" cy="84130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flipH="1">
              <a:off x="6058025" y="2940820"/>
              <a:ext cx="786099" cy="707886"/>
            </a:xfrm>
            <a:prstGeom prst="rect">
              <a:avLst/>
            </a:prstGeom>
            <a:noFill/>
          </p:spPr>
          <p:txBody>
            <a:bodyPr wrap="square" rtlCol="0">
              <a:spAutoFit/>
            </a:bodyPr>
            <a:lstStyle/>
            <a:p>
              <a:pPr algn="ctr"/>
              <a:r>
                <a:rPr lang="en-US" altLang="zh-CN" sz="4000" dirty="0" smtClean="0">
                  <a:solidFill>
                    <a:srgbClr val="F9F9F9"/>
                  </a:solidFill>
                  <a:latin typeface="方正静蕾简体" panose="02000000000000000000" pitchFamily="2" charset="-122"/>
                  <a:ea typeface="方正静蕾简体" panose="02000000000000000000" pitchFamily="2" charset="-122"/>
                </a:rPr>
                <a:t>1</a:t>
              </a:r>
              <a:endParaRPr lang="zh-CN" altLang="en-US" sz="7200" b="1" dirty="0">
                <a:solidFill>
                  <a:srgbClr val="F9F9F9"/>
                </a:solidFill>
                <a:latin typeface="方正静蕾简体" panose="02000000000000000000" pitchFamily="2" charset="-122"/>
                <a:ea typeface="方正静蕾简体" panose="02000000000000000000" pitchFamily="2" charset="-122"/>
              </a:endParaRPr>
            </a:p>
          </p:txBody>
        </p:sp>
      </p:grpSp>
      <p:sp>
        <p:nvSpPr>
          <p:cNvPr id="14" name="文本框 13"/>
          <p:cNvSpPr txBox="1"/>
          <p:nvPr/>
        </p:nvSpPr>
        <p:spPr>
          <a:xfrm>
            <a:off x="1726083" y="2529212"/>
            <a:ext cx="2731838" cy="707886"/>
          </a:xfrm>
          <a:prstGeom prst="rect">
            <a:avLst/>
          </a:prstGeom>
          <a:noFill/>
        </p:spPr>
        <p:txBody>
          <a:bodyPr wrap="none" rtlCol="0">
            <a:spAutoFit/>
          </a:bodyPr>
          <a:lstStyle/>
          <a:p>
            <a:r>
              <a:rPr lang="en-US" altLang="zh-CN" sz="4000" b="1" dirty="0" smtClean="0">
                <a:solidFill>
                  <a:schemeClr val="tx1">
                    <a:lumMod val="65000"/>
                    <a:lumOff val="35000"/>
                  </a:schemeClr>
                </a:solidFill>
                <a:latin typeface="方正兰亭超细黑简体" panose="02000000000000000000" pitchFamily="2" charset="-122"/>
                <a:ea typeface="方正兰亭超细黑简体" panose="02000000000000000000" pitchFamily="2" charset="-122"/>
              </a:rPr>
              <a:t>PART  01</a:t>
            </a:r>
            <a:endParaRPr lang="zh-CN" altLang="en-US" sz="4000" b="1" dirty="0">
              <a:solidFill>
                <a:schemeClr val="tx1">
                  <a:lumMod val="65000"/>
                  <a:lumOff val="35000"/>
                </a:schemeClr>
              </a:solidFill>
              <a:latin typeface="方正兰亭超细黑简体" panose="02000000000000000000" pitchFamily="2" charset="-122"/>
              <a:ea typeface="方正兰亭超细黑简体" panose="02000000000000000000" pitchFamily="2" charset="-122"/>
            </a:endParaRPr>
          </a:p>
        </p:txBody>
      </p:sp>
    </p:spTree>
    <p:extLst>
      <p:ext uri="{BB962C8B-B14F-4D97-AF65-F5344CB8AC3E}">
        <p14:creationId xmlns:p14="http://schemas.microsoft.com/office/powerpoint/2010/main" val="333870769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16" presetClass="entr" presetSubtype="37"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barn(outVertical)">
                                      <p:cBhvr>
                                        <p:cTn id="18" dur="500"/>
                                        <p:tgtEl>
                                          <p:spTgt spid="14"/>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par>
                                <p:cTn id="24" presetID="22" presetClass="entr" presetSubtype="8" fill="hold" grpId="0"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childTnLst>
                          </p:cTn>
                        </p:par>
                        <p:par>
                          <p:cTn id="33" fill="hold">
                            <p:stCondLst>
                              <p:cond delay="3000"/>
                            </p:stCondLst>
                            <p:childTnLst>
                              <p:par>
                                <p:cTn id="34" presetID="16" presetClass="entr" presetSubtype="37"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outVertic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Tính nămg của WIX</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18"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3" name="TextBox 2"/>
          <p:cNvSpPr txBox="1"/>
          <p:nvPr/>
        </p:nvSpPr>
        <p:spPr>
          <a:xfrm>
            <a:off x="1223683" y="1976719"/>
            <a:ext cx="10031506" cy="3970318"/>
          </a:xfrm>
          <a:prstGeom prst="rect">
            <a:avLst/>
          </a:prstGeom>
          <a:noFill/>
        </p:spPr>
        <p:txBody>
          <a:bodyPr wrap="square" rtlCol="0">
            <a:spAutoFit/>
          </a:bodyPr>
          <a:lstStyle/>
          <a:p>
            <a:r>
              <a:rPr lang="vi-VN" sz="3600">
                <a:latin typeface="+mj-lt"/>
              </a:rPr>
              <a:t>Việc chỉnh sửa mẫu là một điều kỳ diệu, với giao diện cung cấp nhiều tùy chọn theo kiểu kéo và thả thực sự. Một khi bạn đã nhận được các mục mà bạn muốn, chỉ cần điền vào các chi tiết và nó sẽ làm việc. Bên cạnh đó, những gì thực sự đáng chú ý là Wix liên tục bổ sung và sửa đổi các tính năng pha trộn chính xác với các xu hướng và công nghệ hiện tại.</a:t>
            </a:r>
            <a:endParaRPr lang="en-US" sz="3600">
              <a:latin typeface="+mj-lt"/>
            </a:endParaRPr>
          </a:p>
        </p:txBody>
      </p:sp>
    </p:spTree>
    <p:extLst>
      <p:ext uri="{BB962C8B-B14F-4D97-AF65-F5344CB8AC3E}">
        <p14:creationId xmlns:p14="http://schemas.microsoft.com/office/powerpoint/2010/main" val="14648104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1)">
                                      <p:cBhvr>
                                        <p:cTn id="7"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3"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Tính nămg của WIX</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4"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5" name="TextBox 4"/>
          <p:cNvSpPr txBox="1"/>
          <p:nvPr/>
        </p:nvSpPr>
        <p:spPr>
          <a:xfrm>
            <a:off x="1223683" y="1976719"/>
            <a:ext cx="10031506" cy="3416320"/>
          </a:xfrm>
          <a:prstGeom prst="rect">
            <a:avLst/>
          </a:prstGeom>
          <a:noFill/>
        </p:spPr>
        <p:txBody>
          <a:bodyPr wrap="square" rtlCol="0">
            <a:spAutoFit/>
          </a:bodyPr>
          <a:lstStyle/>
          <a:p>
            <a:r>
              <a:rPr lang="vi-VN" sz="3600"/>
              <a:t>Một ví dụ về điều này nằm trong thuật sĩ SEO của nó vừa được giới thiệu. Điều này là phù hợp với nhiều người hơn nữa nhận thức được bao nhiêu SEO có thể giúp với sự hiện diện web của họ. Wizard cho phép Wix giúp bạn tối ưu hóa trang web của mình một cách dễ dàng.</a:t>
            </a:r>
            <a:endParaRPr lang="en-US" sz="3600">
              <a:latin typeface="+mj-lt"/>
            </a:endParaRPr>
          </a:p>
        </p:txBody>
      </p:sp>
    </p:spTree>
    <p:extLst>
      <p:ext uri="{BB962C8B-B14F-4D97-AF65-F5344CB8AC3E}">
        <p14:creationId xmlns:p14="http://schemas.microsoft.com/office/powerpoint/2010/main" val="1334938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Tính nămg của WIX</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5" name="椭圆 31"/>
          <p:cNvSpPr/>
          <p:nvPr/>
        </p:nvSpPr>
        <p:spPr>
          <a:xfrm>
            <a:off x="457200" y="1596641"/>
            <a:ext cx="11470341" cy="487139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 fmla="*/ 328247 w 656494"/>
              <a:gd name="connsiteY0" fmla="*/ 0 h 633046"/>
              <a:gd name="connsiteX1" fmla="*/ 656494 w 656494"/>
              <a:gd name="connsiteY1" fmla="*/ 316523 h 633046"/>
              <a:gd name="connsiteX2" fmla="*/ 328247 w 656494"/>
              <a:gd name="connsiteY2" fmla="*/ 633046 h 633046"/>
              <a:gd name="connsiteX3" fmla="*/ 0 w 656494"/>
              <a:gd name="connsiteY3" fmla="*/ 316523 h 633046"/>
              <a:gd name="connsiteX4" fmla="*/ 419687 w 656494"/>
              <a:gd name="connsiteY4" fmla="*/ 91440 h 633046"/>
              <a:gd name="connsiteX0" fmla="*/ 402964 w 731211"/>
              <a:gd name="connsiteY0" fmla="*/ 0 h 633046"/>
              <a:gd name="connsiteX1" fmla="*/ 731211 w 731211"/>
              <a:gd name="connsiteY1" fmla="*/ 316523 h 633046"/>
              <a:gd name="connsiteX2" fmla="*/ 402964 w 731211"/>
              <a:gd name="connsiteY2" fmla="*/ 633046 h 633046"/>
              <a:gd name="connsiteX3" fmla="*/ 74717 w 731211"/>
              <a:gd name="connsiteY3" fmla="*/ 316523 h 633046"/>
              <a:gd name="connsiteX4" fmla="*/ 161895 w 731211"/>
              <a:gd name="connsiteY4" fmla="*/ 152400 h 633046"/>
              <a:gd name="connsiteX0" fmla="*/ 353700 w 681947"/>
              <a:gd name="connsiteY0" fmla="*/ 0 h 633046"/>
              <a:gd name="connsiteX1" fmla="*/ 681947 w 681947"/>
              <a:gd name="connsiteY1" fmla="*/ 316523 h 633046"/>
              <a:gd name="connsiteX2" fmla="*/ 353700 w 681947"/>
              <a:gd name="connsiteY2" fmla="*/ 633046 h 633046"/>
              <a:gd name="connsiteX3" fmla="*/ 25453 w 681947"/>
              <a:gd name="connsiteY3" fmla="*/ 316523 h 633046"/>
              <a:gd name="connsiteX4" fmla="*/ 112631 w 681947"/>
              <a:gd name="connsiteY4" fmla="*/ 152400 h 633046"/>
              <a:gd name="connsiteX0" fmla="*/ 341249 w 669496"/>
              <a:gd name="connsiteY0" fmla="*/ 0 h 633046"/>
              <a:gd name="connsiteX1" fmla="*/ 669496 w 669496"/>
              <a:gd name="connsiteY1" fmla="*/ 316523 h 633046"/>
              <a:gd name="connsiteX2" fmla="*/ 341249 w 669496"/>
              <a:gd name="connsiteY2" fmla="*/ 633046 h 633046"/>
              <a:gd name="connsiteX3" fmla="*/ 13002 w 669496"/>
              <a:gd name="connsiteY3" fmla="*/ 316523 h 633046"/>
              <a:gd name="connsiteX4" fmla="*/ 100180 w 669496"/>
              <a:gd name="connsiteY4" fmla="*/ 152400 h 633046"/>
              <a:gd name="connsiteX0" fmla="*/ 347951 w 676198"/>
              <a:gd name="connsiteY0" fmla="*/ 0 h 633046"/>
              <a:gd name="connsiteX1" fmla="*/ 676198 w 676198"/>
              <a:gd name="connsiteY1" fmla="*/ 316523 h 633046"/>
              <a:gd name="connsiteX2" fmla="*/ 347951 w 676198"/>
              <a:gd name="connsiteY2" fmla="*/ 633046 h 633046"/>
              <a:gd name="connsiteX3" fmla="*/ 19704 w 676198"/>
              <a:gd name="connsiteY3" fmla="*/ 316523 h 633046"/>
              <a:gd name="connsiteX4" fmla="*/ 79173 w 676198"/>
              <a:gd name="connsiteY4" fmla="*/ 113607 h 633046"/>
              <a:gd name="connsiteX0" fmla="*/ 333371 w 661618"/>
              <a:gd name="connsiteY0" fmla="*/ 0 h 633046"/>
              <a:gd name="connsiteX1" fmla="*/ 661618 w 661618"/>
              <a:gd name="connsiteY1" fmla="*/ 316523 h 633046"/>
              <a:gd name="connsiteX2" fmla="*/ 333371 w 661618"/>
              <a:gd name="connsiteY2" fmla="*/ 633046 h 633046"/>
              <a:gd name="connsiteX3" fmla="*/ 5124 w 661618"/>
              <a:gd name="connsiteY3" fmla="*/ 316523 h 633046"/>
              <a:gd name="connsiteX4" fmla="*/ 64593 w 661618"/>
              <a:gd name="connsiteY4" fmla="*/ 113607 h 633046"/>
              <a:gd name="connsiteX0" fmla="*/ 178200 w 661618"/>
              <a:gd name="connsiteY0" fmla="*/ 0 h 583170"/>
              <a:gd name="connsiteX1" fmla="*/ 661618 w 661618"/>
              <a:gd name="connsiteY1" fmla="*/ 266647 h 583170"/>
              <a:gd name="connsiteX2" fmla="*/ 333371 w 661618"/>
              <a:gd name="connsiteY2" fmla="*/ 583170 h 583170"/>
              <a:gd name="connsiteX3" fmla="*/ 5124 w 661618"/>
              <a:gd name="connsiteY3" fmla="*/ 266647 h 583170"/>
              <a:gd name="connsiteX4" fmla="*/ 64593 w 661618"/>
              <a:gd name="connsiteY4" fmla="*/ 63731 h 583170"/>
              <a:gd name="connsiteX0" fmla="*/ 178200 w 662133"/>
              <a:gd name="connsiteY0" fmla="*/ 66578 h 649748"/>
              <a:gd name="connsiteX1" fmla="*/ 412660 w 662133"/>
              <a:gd name="connsiteY1" fmla="*/ 10947 h 649748"/>
              <a:gd name="connsiteX2" fmla="*/ 661618 w 662133"/>
              <a:gd name="connsiteY2" fmla="*/ 333225 h 649748"/>
              <a:gd name="connsiteX3" fmla="*/ 333371 w 662133"/>
              <a:gd name="connsiteY3" fmla="*/ 649748 h 649748"/>
              <a:gd name="connsiteX4" fmla="*/ 5124 w 662133"/>
              <a:gd name="connsiteY4" fmla="*/ 333225 h 649748"/>
              <a:gd name="connsiteX5" fmla="*/ 64593 w 662133"/>
              <a:gd name="connsiteY5" fmla="*/ 130309 h 649748"/>
              <a:gd name="connsiteX0" fmla="*/ 178200 w 662148"/>
              <a:gd name="connsiteY0" fmla="*/ 66578 h 649748"/>
              <a:gd name="connsiteX1" fmla="*/ 412660 w 662148"/>
              <a:gd name="connsiteY1" fmla="*/ 10947 h 649748"/>
              <a:gd name="connsiteX2" fmla="*/ 661618 w 662148"/>
              <a:gd name="connsiteY2" fmla="*/ 333225 h 649748"/>
              <a:gd name="connsiteX3" fmla="*/ 333371 w 662148"/>
              <a:gd name="connsiteY3" fmla="*/ 649748 h 649748"/>
              <a:gd name="connsiteX4" fmla="*/ 5124 w 662148"/>
              <a:gd name="connsiteY4" fmla="*/ 333225 h 649748"/>
              <a:gd name="connsiteX5" fmla="*/ 64593 w 662148"/>
              <a:gd name="connsiteY5" fmla="*/ 130309 h 649748"/>
              <a:gd name="connsiteX0" fmla="*/ 178200 w 662148"/>
              <a:gd name="connsiteY0" fmla="*/ 61032 h 644202"/>
              <a:gd name="connsiteX1" fmla="*/ 412660 w 662148"/>
              <a:gd name="connsiteY1" fmla="*/ 5401 h 644202"/>
              <a:gd name="connsiteX2" fmla="*/ 661618 w 662148"/>
              <a:gd name="connsiteY2" fmla="*/ 327679 h 644202"/>
              <a:gd name="connsiteX3" fmla="*/ 333371 w 662148"/>
              <a:gd name="connsiteY3" fmla="*/ 644202 h 644202"/>
              <a:gd name="connsiteX4" fmla="*/ 5124 w 662148"/>
              <a:gd name="connsiteY4" fmla="*/ 327679 h 644202"/>
              <a:gd name="connsiteX5" fmla="*/ 64593 w 662148"/>
              <a:gd name="connsiteY5" fmla="*/ 124763 h 644202"/>
              <a:gd name="connsiteX0" fmla="*/ 178200 w 662148"/>
              <a:gd name="connsiteY0" fmla="*/ 75865 h 659035"/>
              <a:gd name="connsiteX1" fmla="*/ 168819 w 662148"/>
              <a:gd name="connsiteY1" fmla="*/ 31317 h 659035"/>
              <a:gd name="connsiteX2" fmla="*/ 412660 w 662148"/>
              <a:gd name="connsiteY2" fmla="*/ 20234 h 659035"/>
              <a:gd name="connsiteX3" fmla="*/ 661618 w 662148"/>
              <a:gd name="connsiteY3" fmla="*/ 342512 h 659035"/>
              <a:gd name="connsiteX4" fmla="*/ 333371 w 662148"/>
              <a:gd name="connsiteY4" fmla="*/ 659035 h 659035"/>
              <a:gd name="connsiteX5" fmla="*/ 5124 w 662148"/>
              <a:gd name="connsiteY5" fmla="*/ 342512 h 659035"/>
              <a:gd name="connsiteX6" fmla="*/ 64593 w 662148"/>
              <a:gd name="connsiteY6" fmla="*/ 139596 h 659035"/>
              <a:gd name="connsiteX0" fmla="*/ 178200 w 662148"/>
              <a:gd name="connsiteY0" fmla="*/ 68901 h 652071"/>
              <a:gd name="connsiteX1" fmla="*/ 130026 w 662148"/>
              <a:gd name="connsiteY1" fmla="*/ 68688 h 652071"/>
              <a:gd name="connsiteX2" fmla="*/ 412660 w 662148"/>
              <a:gd name="connsiteY2" fmla="*/ 13270 h 652071"/>
              <a:gd name="connsiteX3" fmla="*/ 661618 w 662148"/>
              <a:gd name="connsiteY3" fmla="*/ 335548 h 652071"/>
              <a:gd name="connsiteX4" fmla="*/ 333371 w 662148"/>
              <a:gd name="connsiteY4" fmla="*/ 652071 h 652071"/>
              <a:gd name="connsiteX5" fmla="*/ 5124 w 662148"/>
              <a:gd name="connsiteY5" fmla="*/ 335548 h 652071"/>
              <a:gd name="connsiteX6" fmla="*/ 64593 w 662148"/>
              <a:gd name="connsiteY6" fmla="*/ 132632 h 652071"/>
              <a:gd name="connsiteX0" fmla="*/ 178200 w 662220"/>
              <a:gd name="connsiteY0" fmla="*/ 68901 h 652071"/>
              <a:gd name="connsiteX1" fmla="*/ 130026 w 662220"/>
              <a:gd name="connsiteY1" fmla="*/ 68688 h 652071"/>
              <a:gd name="connsiteX2" fmla="*/ 412660 w 662220"/>
              <a:gd name="connsiteY2" fmla="*/ 13270 h 652071"/>
              <a:gd name="connsiteX3" fmla="*/ 661618 w 662220"/>
              <a:gd name="connsiteY3" fmla="*/ 335548 h 652071"/>
              <a:gd name="connsiteX4" fmla="*/ 333371 w 662220"/>
              <a:gd name="connsiteY4" fmla="*/ 652071 h 652071"/>
              <a:gd name="connsiteX5" fmla="*/ 5124 w 662220"/>
              <a:gd name="connsiteY5" fmla="*/ 335548 h 652071"/>
              <a:gd name="connsiteX6" fmla="*/ 64593 w 662220"/>
              <a:gd name="connsiteY6" fmla="*/ 132632 h 652071"/>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8200 w 662220"/>
              <a:gd name="connsiteY0" fmla="*/ 58449 h 641619"/>
              <a:gd name="connsiteX1" fmla="*/ 130026 w 662220"/>
              <a:gd name="connsiteY1" fmla="*/ 58236 h 641619"/>
              <a:gd name="connsiteX2" fmla="*/ 412660 w 662220"/>
              <a:gd name="connsiteY2" fmla="*/ 2818 h 641619"/>
              <a:gd name="connsiteX3" fmla="*/ 661618 w 662220"/>
              <a:gd name="connsiteY3" fmla="*/ 325096 h 641619"/>
              <a:gd name="connsiteX4" fmla="*/ 333371 w 662220"/>
              <a:gd name="connsiteY4" fmla="*/ 641619 h 641619"/>
              <a:gd name="connsiteX5" fmla="*/ 5124 w 662220"/>
              <a:gd name="connsiteY5" fmla="*/ 325096 h 641619"/>
              <a:gd name="connsiteX6" fmla="*/ 64593 w 662220"/>
              <a:gd name="connsiteY6" fmla="*/ 122180 h 641619"/>
              <a:gd name="connsiteX0" fmla="*/ 176252 w 660272"/>
              <a:gd name="connsiteY0" fmla="*/ 58449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272"/>
              <a:gd name="connsiteY0" fmla="*/ 30740 h 641619"/>
              <a:gd name="connsiteX1" fmla="*/ 128078 w 660272"/>
              <a:gd name="connsiteY1" fmla="*/ 58236 h 641619"/>
              <a:gd name="connsiteX2" fmla="*/ 410712 w 660272"/>
              <a:gd name="connsiteY2" fmla="*/ 2818 h 641619"/>
              <a:gd name="connsiteX3" fmla="*/ 659670 w 660272"/>
              <a:gd name="connsiteY3" fmla="*/ 325096 h 641619"/>
              <a:gd name="connsiteX4" fmla="*/ 331423 w 660272"/>
              <a:gd name="connsiteY4" fmla="*/ 641619 h 641619"/>
              <a:gd name="connsiteX5" fmla="*/ 3176 w 660272"/>
              <a:gd name="connsiteY5" fmla="*/ 325096 h 641619"/>
              <a:gd name="connsiteX6" fmla="*/ 62645 w 660272"/>
              <a:gd name="connsiteY6" fmla="*/ 122180 h 641619"/>
              <a:gd name="connsiteX0" fmla="*/ 253837 w 660191"/>
              <a:gd name="connsiteY0" fmla="*/ 41069 h 651948"/>
              <a:gd name="connsiteX1" fmla="*/ 161329 w 660191"/>
              <a:gd name="connsiteY1" fmla="*/ 63023 h 651948"/>
              <a:gd name="connsiteX2" fmla="*/ 410712 w 660191"/>
              <a:gd name="connsiteY2" fmla="*/ 13147 h 651948"/>
              <a:gd name="connsiteX3" fmla="*/ 659670 w 660191"/>
              <a:gd name="connsiteY3" fmla="*/ 335425 h 651948"/>
              <a:gd name="connsiteX4" fmla="*/ 331423 w 660191"/>
              <a:gd name="connsiteY4" fmla="*/ 651948 h 651948"/>
              <a:gd name="connsiteX5" fmla="*/ 3176 w 660191"/>
              <a:gd name="connsiteY5" fmla="*/ 335425 h 651948"/>
              <a:gd name="connsiteX6" fmla="*/ 62645 w 660191"/>
              <a:gd name="connsiteY6" fmla="*/ 132509 h 651948"/>
              <a:gd name="connsiteX0" fmla="*/ 253837 w 660897"/>
              <a:gd name="connsiteY0" fmla="*/ 45475 h 656354"/>
              <a:gd name="connsiteX1" fmla="*/ 161329 w 660897"/>
              <a:gd name="connsiteY1" fmla="*/ 67429 h 656354"/>
              <a:gd name="connsiteX2" fmla="*/ 410712 w 660897"/>
              <a:gd name="connsiteY2" fmla="*/ 17553 h 656354"/>
              <a:gd name="connsiteX3" fmla="*/ 659670 w 660897"/>
              <a:gd name="connsiteY3" fmla="*/ 339831 h 656354"/>
              <a:gd name="connsiteX4" fmla="*/ 331423 w 660897"/>
              <a:gd name="connsiteY4" fmla="*/ 656354 h 656354"/>
              <a:gd name="connsiteX5" fmla="*/ 3176 w 660897"/>
              <a:gd name="connsiteY5" fmla="*/ 339831 h 656354"/>
              <a:gd name="connsiteX6" fmla="*/ 62645 w 660897"/>
              <a:gd name="connsiteY6" fmla="*/ 136915 h 656354"/>
              <a:gd name="connsiteX0" fmla="*/ 253837 w 660406"/>
              <a:gd name="connsiteY0" fmla="*/ 41070 h 651949"/>
              <a:gd name="connsiteX1" fmla="*/ 161329 w 660406"/>
              <a:gd name="connsiteY1" fmla="*/ 63024 h 651949"/>
              <a:gd name="connsiteX2" fmla="*/ 410712 w 660406"/>
              <a:gd name="connsiteY2" fmla="*/ 13148 h 651949"/>
              <a:gd name="connsiteX3" fmla="*/ 659670 w 660406"/>
              <a:gd name="connsiteY3" fmla="*/ 335426 h 651949"/>
              <a:gd name="connsiteX4" fmla="*/ 331423 w 660406"/>
              <a:gd name="connsiteY4" fmla="*/ 651949 h 651949"/>
              <a:gd name="connsiteX5" fmla="*/ 3176 w 660406"/>
              <a:gd name="connsiteY5" fmla="*/ 335426 h 651949"/>
              <a:gd name="connsiteX6" fmla="*/ 62645 w 660406"/>
              <a:gd name="connsiteY6" fmla="*/ 132510 h 651949"/>
              <a:gd name="connsiteX0" fmla="*/ 161329 w 660406"/>
              <a:gd name="connsiteY0" fmla="*/ 63024 h 651949"/>
              <a:gd name="connsiteX1" fmla="*/ 410712 w 660406"/>
              <a:gd name="connsiteY1" fmla="*/ 13148 h 651949"/>
              <a:gd name="connsiteX2" fmla="*/ 659670 w 660406"/>
              <a:gd name="connsiteY2" fmla="*/ 335426 h 651949"/>
              <a:gd name="connsiteX3" fmla="*/ 331423 w 660406"/>
              <a:gd name="connsiteY3" fmla="*/ 651949 h 651949"/>
              <a:gd name="connsiteX4" fmla="*/ 3176 w 660406"/>
              <a:gd name="connsiteY4" fmla="*/ 335426 h 651949"/>
              <a:gd name="connsiteX5" fmla="*/ 62645 w 660406"/>
              <a:gd name="connsiteY5" fmla="*/ 132510 h 651949"/>
              <a:gd name="connsiteX0" fmla="*/ 128078 w 660207"/>
              <a:gd name="connsiteY0" fmla="*/ 63024 h 651949"/>
              <a:gd name="connsiteX1" fmla="*/ 410712 w 660207"/>
              <a:gd name="connsiteY1" fmla="*/ 13148 h 651949"/>
              <a:gd name="connsiteX2" fmla="*/ 659670 w 660207"/>
              <a:gd name="connsiteY2" fmla="*/ 335426 h 651949"/>
              <a:gd name="connsiteX3" fmla="*/ 331423 w 660207"/>
              <a:gd name="connsiteY3" fmla="*/ 651949 h 651949"/>
              <a:gd name="connsiteX4" fmla="*/ 3176 w 660207"/>
              <a:gd name="connsiteY4" fmla="*/ 335426 h 651949"/>
              <a:gd name="connsiteX5" fmla="*/ 62645 w 660207"/>
              <a:gd name="connsiteY5" fmla="*/ 132510 h 651949"/>
              <a:gd name="connsiteX0" fmla="*/ 128078 w 660438"/>
              <a:gd name="connsiteY0" fmla="*/ 60888 h 649813"/>
              <a:gd name="connsiteX1" fmla="*/ 410712 w 660438"/>
              <a:gd name="connsiteY1" fmla="*/ 11012 h 649813"/>
              <a:gd name="connsiteX2" fmla="*/ 659670 w 660438"/>
              <a:gd name="connsiteY2" fmla="*/ 333290 h 649813"/>
              <a:gd name="connsiteX3" fmla="*/ 331423 w 660438"/>
              <a:gd name="connsiteY3" fmla="*/ 649813 h 649813"/>
              <a:gd name="connsiteX4" fmla="*/ 3176 w 660438"/>
              <a:gd name="connsiteY4" fmla="*/ 333290 h 649813"/>
              <a:gd name="connsiteX5" fmla="*/ 62645 w 660438"/>
              <a:gd name="connsiteY5" fmla="*/ 130374 h 649813"/>
              <a:gd name="connsiteX0" fmla="*/ 128078 w 660438"/>
              <a:gd name="connsiteY0" fmla="*/ 64927 h 653852"/>
              <a:gd name="connsiteX1" fmla="*/ 410712 w 660438"/>
              <a:gd name="connsiteY1" fmla="*/ 15051 h 653852"/>
              <a:gd name="connsiteX2" fmla="*/ 659670 w 660438"/>
              <a:gd name="connsiteY2" fmla="*/ 337329 h 653852"/>
              <a:gd name="connsiteX3" fmla="*/ 331423 w 660438"/>
              <a:gd name="connsiteY3" fmla="*/ 653852 h 653852"/>
              <a:gd name="connsiteX4" fmla="*/ 3176 w 660438"/>
              <a:gd name="connsiteY4" fmla="*/ 337329 h 653852"/>
              <a:gd name="connsiteX5" fmla="*/ 62645 w 660438"/>
              <a:gd name="connsiteY5" fmla="*/ 134413 h 653852"/>
              <a:gd name="connsiteX0" fmla="*/ 128078 w 687378"/>
              <a:gd name="connsiteY0" fmla="*/ 58090 h 647015"/>
              <a:gd name="connsiteX1" fmla="*/ 571432 w 687378"/>
              <a:gd name="connsiteY1" fmla="*/ 16673 h 647015"/>
              <a:gd name="connsiteX2" fmla="*/ 659670 w 687378"/>
              <a:gd name="connsiteY2" fmla="*/ 330492 h 647015"/>
              <a:gd name="connsiteX3" fmla="*/ 331423 w 687378"/>
              <a:gd name="connsiteY3" fmla="*/ 647015 h 647015"/>
              <a:gd name="connsiteX4" fmla="*/ 3176 w 687378"/>
              <a:gd name="connsiteY4" fmla="*/ 330492 h 647015"/>
              <a:gd name="connsiteX5" fmla="*/ 62645 w 687378"/>
              <a:gd name="connsiteY5" fmla="*/ 127576 h 647015"/>
              <a:gd name="connsiteX0" fmla="*/ 128078 w 677145"/>
              <a:gd name="connsiteY0" fmla="*/ 58090 h 663933"/>
              <a:gd name="connsiteX1" fmla="*/ 571432 w 677145"/>
              <a:gd name="connsiteY1" fmla="*/ 16673 h 663933"/>
              <a:gd name="connsiteX2" fmla="*/ 659670 w 677145"/>
              <a:gd name="connsiteY2" fmla="*/ 330492 h 663933"/>
              <a:gd name="connsiteX3" fmla="*/ 559815 w 677145"/>
              <a:gd name="connsiteY3" fmla="*/ 663933 h 663933"/>
              <a:gd name="connsiteX4" fmla="*/ 3176 w 677145"/>
              <a:gd name="connsiteY4" fmla="*/ 330492 h 663933"/>
              <a:gd name="connsiteX5" fmla="*/ 62645 w 677145"/>
              <a:gd name="connsiteY5" fmla="*/ 127576 h 663933"/>
              <a:gd name="connsiteX0" fmla="*/ 101940 w 644966"/>
              <a:gd name="connsiteY0" fmla="*/ 58090 h 685888"/>
              <a:gd name="connsiteX1" fmla="*/ 545294 w 644966"/>
              <a:gd name="connsiteY1" fmla="*/ 16673 h 685888"/>
              <a:gd name="connsiteX2" fmla="*/ 633532 w 644966"/>
              <a:gd name="connsiteY2" fmla="*/ 330492 h 685888"/>
              <a:gd name="connsiteX3" fmla="*/ 533677 w 644966"/>
              <a:gd name="connsiteY3" fmla="*/ 663933 h 685888"/>
              <a:gd name="connsiteX4" fmla="*/ 10874 w 644966"/>
              <a:gd name="connsiteY4" fmla="*/ 575801 h 685888"/>
              <a:gd name="connsiteX5" fmla="*/ 36507 w 644966"/>
              <a:gd name="connsiteY5" fmla="*/ 127576 h 685888"/>
              <a:gd name="connsiteX0" fmla="*/ 101940 w 642626"/>
              <a:gd name="connsiteY0" fmla="*/ 58090 h 654766"/>
              <a:gd name="connsiteX1" fmla="*/ 545294 w 642626"/>
              <a:gd name="connsiteY1" fmla="*/ 16673 h 654766"/>
              <a:gd name="connsiteX2" fmla="*/ 633532 w 642626"/>
              <a:gd name="connsiteY2" fmla="*/ 330492 h 654766"/>
              <a:gd name="connsiteX3" fmla="*/ 567513 w 642626"/>
              <a:gd name="connsiteY3" fmla="*/ 613179 h 654766"/>
              <a:gd name="connsiteX4" fmla="*/ 10874 w 642626"/>
              <a:gd name="connsiteY4" fmla="*/ 575801 h 654766"/>
              <a:gd name="connsiteX5" fmla="*/ 36507 w 642626"/>
              <a:gd name="connsiteY5" fmla="*/ 127576 h 654766"/>
              <a:gd name="connsiteX0" fmla="*/ 101940 w 642626"/>
              <a:gd name="connsiteY0" fmla="*/ 30477 h 627153"/>
              <a:gd name="connsiteX1" fmla="*/ 545294 w 642626"/>
              <a:gd name="connsiteY1" fmla="*/ 31354 h 627153"/>
              <a:gd name="connsiteX2" fmla="*/ 633532 w 642626"/>
              <a:gd name="connsiteY2" fmla="*/ 302879 h 627153"/>
              <a:gd name="connsiteX3" fmla="*/ 567513 w 642626"/>
              <a:gd name="connsiteY3" fmla="*/ 585566 h 627153"/>
              <a:gd name="connsiteX4" fmla="*/ 10874 w 642626"/>
              <a:gd name="connsiteY4" fmla="*/ 548188 h 627153"/>
              <a:gd name="connsiteX5" fmla="*/ 36507 w 642626"/>
              <a:gd name="connsiteY5" fmla="*/ 99963 h 627153"/>
              <a:gd name="connsiteX0" fmla="*/ 101940 w 641803"/>
              <a:gd name="connsiteY0" fmla="*/ 32533 h 629209"/>
              <a:gd name="connsiteX1" fmla="*/ 545294 w 641803"/>
              <a:gd name="connsiteY1" fmla="*/ 33410 h 629209"/>
              <a:gd name="connsiteX2" fmla="*/ 633532 w 641803"/>
              <a:gd name="connsiteY2" fmla="*/ 304935 h 629209"/>
              <a:gd name="connsiteX3" fmla="*/ 567513 w 641803"/>
              <a:gd name="connsiteY3" fmla="*/ 587622 h 629209"/>
              <a:gd name="connsiteX4" fmla="*/ 10874 w 641803"/>
              <a:gd name="connsiteY4" fmla="*/ 550244 h 629209"/>
              <a:gd name="connsiteX5" fmla="*/ 36507 w 641803"/>
              <a:gd name="connsiteY5" fmla="*/ 102019 h 629209"/>
              <a:gd name="connsiteX0" fmla="*/ 93785 w 633648"/>
              <a:gd name="connsiteY0" fmla="*/ 32533 h 629209"/>
              <a:gd name="connsiteX1" fmla="*/ 537139 w 633648"/>
              <a:gd name="connsiteY1" fmla="*/ 33410 h 629209"/>
              <a:gd name="connsiteX2" fmla="*/ 625377 w 633648"/>
              <a:gd name="connsiteY2" fmla="*/ 304935 h 629209"/>
              <a:gd name="connsiteX3" fmla="*/ 559358 w 633648"/>
              <a:gd name="connsiteY3" fmla="*/ 587622 h 629209"/>
              <a:gd name="connsiteX4" fmla="*/ 2719 w 633648"/>
              <a:gd name="connsiteY4" fmla="*/ 550244 h 629209"/>
              <a:gd name="connsiteX5" fmla="*/ 28352 w 633648"/>
              <a:gd name="connsiteY5" fmla="*/ 102019 h 629209"/>
              <a:gd name="connsiteX0" fmla="*/ 103603 w 643466"/>
              <a:gd name="connsiteY0" fmla="*/ 32533 h 629209"/>
              <a:gd name="connsiteX1" fmla="*/ 546957 w 643466"/>
              <a:gd name="connsiteY1" fmla="*/ 33410 h 629209"/>
              <a:gd name="connsiteX2" fmla="*/ 635195 w 643466"/>
              <a:gd name="connsiteY2" fmla="*/ 304935 h 629209"/>
              <a:gd name="connsiteX3" fmla="*/ 569176 w 643466"/>
              <a:gd name="connsiteY3" fmla="*/ 587622 h 629209"/>
              <a:gd name="connsiteX4" fmla="*/ 12537 w 643466"/>
              <a:gd name="connsiteY4" fmla="*/ 550244 h 629209"/>
              <a:gd name="connsiteX5" fmla="*/ 4334 w 643466"/>
              <a:gd name="connsiteY5" fmla="*/ 102019 h 629209"/>
              <a:gd name="connsiteX0" fmla="*/ 103603 w 643466"/>
              <a:gd name="connsiteY0" fmla="*/ 32533 h 613248"/>
              <a:gd name="connsiteX1" fmla="*/ 546957 w 643466"/>
              <a:gd name="connsiteY1" fmla="*/ 33410 h 613248"/>
              <a:gd name="connsiteX2" fmla="*/ 635195 w 643466"/>
              <a:gd name="connsiteY2" fmla="*/ 304935 h 613248"/>
              <a:gd name="connsiteX3" fmla="*/ 569176 w 643466"/>
              <a:gd name="connsiteY3" fmla="*/ 587622 h 613248"/>
              <a:gd name="connsiteX4" fmla="*/ 12537 w 643466"/>
              <a:gd name="connsiteY4" fmla="*/ 518643 h 613248"/>
              <a:gd name="connsiteX5" fmla="*/ 4334 w 643466"/>
              <a:gd name="connsiteY5" fmla="*/ 102019 h 613248"/>
              <a:gd name="connsiteX0" fmla="*/ 103603 w 622280"/>
              <a:gd name="connsiteY0" fmla="*/ 51723 h 632438"/>
              <a:gd name="connsiteX1" fmla="*/ 546957 w 622280"/>
              <a:gd name="connsiteY1" fmla="*/ 52600 h 632438"/>
              <a:gd name="connsiteX2" fmla="*/ 569176 w 622280"/>
              <a:gd name="connsiteY2" fmla="*/ 606812 h 632438"/>
              <a:gd name="connsiteX3" fmla="*/ 12537 w 622280"/>
              <a:gd name="connsiteY3" fmla="*/ 537833 h 632438"/>
              <a:gd name="connsiteX4" fmla="*/ 4334 w 622280"/>
              <a:gd name="connsiteY4" fmla="*/ 121209 h 632438"/>
              <a:gd name="connsiteX0" fmla="*/ 103603 w 640916"/>
              <a:gd name="connsiteY0" fmla="*/ 51277 h 628066"/>
              <a:gd name="connsiteX1" fmla="*/ 546957 w 640916"/>
              <a:gd name="connsiteY1" fmla="*/ 52154 h 628066"/>
              <a:gd name="connsiteX2" fmla="*/ 595444 w 640916"/>
              <a:gd name="connsiteY2" fmla="*/ 600046 h 628066"/>
              <a:gd name="connsiteX3" fmla="*/ 12537 w 640916"/>
              <a:gd name="connsiteY3" fmla="*/ 537387 h 628066"/>
              <a:gd name="connsiteX4" fmla="*/ 4334 w 640916"/>
              <a:gd name="connsiteY4" fmla="*/ 120763 h 628066"/>
              <a:gd name="connsiteX0" fmla="*/ 103603 w 629940"/>
              <a:gd name="connsiteY0" fmla="*/ 26437 h 603226"/>
              <a:gd name="connsiteX1" fmla="*/ 546957 w 629940"/>
              <a:gd name="connsiteY1" fmla="*/ 27314 h 603226"/>
              <a:gd name="connsiteX2" fmla="*/ 595444 w 629940"/>
              <a:gd name="connsiteY2" fmla="*/ 575206 h 603226"/>
              <a:gd name="connsiteX3" fmla="*/ 12537 w 629940"/>
              <a:gd name="connsiteY3" fmla="*/ 512547 h 603226"/>
              <a:gd name="connsiteX4" fmla="*/ 4334 w 629940"/>
              <a:gd name="connsiteY4" fmla="*/ 95923 h 603226"/>
              <a:gd name="connsiteX0" fmla="*/ 103603 w 651443"/>
              <a:gd name="connsiteY0" fmla="*/ 20041 h 614843"/>
              <a:gd name="connsiteX1" fmla="*/ 608249 w 651443"/>
              <a:gd name="connsiteY1" fmla="*/ 39879 h 614843"/>
              <a:gd name="connsiteX2" fmla="*/ 595444 w 651443"/>
              <a:gd name="connsiteY2" fmla="*/ 568810 h 614843"/>
              <a:gd name="connsiteX3" fmla="*/ 12537 w 651443"/>
              <a:gd name="connsiteY3" fmla="*/ 506151 h 614843"/>
              <a:gd name="connsiteX4" fmla="*/ 4334 w 651443"/>
              <a:gd name="connsiteY4" fmla="*/ 89527 h 614843"/>
              <a:gd name="connsiteX0" fmla="*/ 103603 w 640788"/>
              <a:gd name="connsiteY0" fmla="*/ 20041 h 614843"/>
              <a:gd name="connsiteX1" fmla="*/ 581981 w 640788"/>
              <a:gd name="connsiteY1" fmla="*/ 39879 h 614843"/>
              <a:gd name="connsiteX2" fmla="*/ 595444 w 640788"/>
              <a:gd name="connsiteY2" fmla="*/ 568810 h 614843"/>
              <a:gd name="connsiteX3" fmla="*/ 12537 w 640788"/>
              <a:gd name="connsiteY3" fmla="*/ 506151 h 614843"/>
              <a:gd name="connsiteX4" fmla="*/ 4334 w 640788"/>
              <a:gd name="connsiteY4" fmla="*/ 89527 h 614843"/>
              <a:gd name="connsiteX0" fmla="*/ 103603 w 673655"/>
              <a:gd name="connsiteY0" fmla="*/ 38763 h 618146"/>
              <a:gd name="connsiteX1" fmla="*/ 581981 w 673655"/>
              <a:gd name="connsiteY1" fmla="*/ 58601 h 618146"/>
              <a:gd name="connsiteX2" fmla="*/ 621713 w 673655"/>
              <a:gd name="connsiteY2" fmla="*/ 562250 h 618146"/>
              <a:gd name="connsiteX3" fmla="*/ 12537 w 673655"/>
              <a:gd name="connsiteY3" fmla="*/ 524873 h 618146"/>
              <a:gd name="connsiteX4" fmla="*/ 4334 w 673655"/>
              <a:gd name="connsiteY4" fmla="*/ 108249 h 618146"/>
              <a:gd name="connsiteX0" fmla="*/ 103603 w 654750"/>
              <a:gd name="connsiteY0" fmla="*/ 38763 h 605787"/>
              <a:gd name="connsiteX1" fmla="*/ 581981 w 654750"/>
              <a:gd name="connsiteY1" fmla="*/ 58601 h 605787"/>
              <a:gd name="connsiteX2" fmla="*/ 621713 w 654750"/>
              <a:gd name="connsiteY2" fmla="*/ 562250 h 605787"/>
              <a:gd name="connsiteX3" fmla="*/ 12537 w 654750"/>
              <a:gd name="connsiteY3" fmla="*/ 524873 h 605787"/>
              <a:gd name="connsiteX4" fmla="*/ 4334 w 654750"/>
              <a:gd name="connsiteY4" fmla="*/ 108249 h 605787"/>
              <a:gd name="connsiteX0" fmla="*/ 103603 w 643734"/>
              <a:gd name="connsiteY0" fmla="*/ 31800 h 598824"/>
              <a:gd name="connsiteX1" fmla="*/ 581981 w 643734"/>
              <a:gd name="connsiteY1" fmla="*/ 51638 h 598824"/>
              <a:gd name="connsiteX2" fmla="*/ 621713 w 643734"/>
              <a:gd name="connsiteY2" fmla="*/ 555287 h 598824"/>
              <a:gd name="connsiteX3" fmla="*/ 12537 w 643734"/>
              <a:gd name="connsiteY3" fmla="*/ 517910 h 598824"/>
              <a:gd name="connsiteX4" fmla="*/ 4334 w 643734"/>
              <a:gd name="connsiteY4" fmla="*/ 101286 h 598824"/>
              <a:gd name="connsiteX0" fmla="*/ 103603 w 643734"/>
              <a:gd name="connsiteY0" fmla="*/ 24551 h 591575"/>
              <a:gd name="connsiteX1" fmla="*/ 581981 w 643734"/>
              <a:gd name="connsiteY1" fmla="*/ 44389 h 591575"/>
              <a:gd name="connsiteX2" fmla="*/ 621713 w 643734"/>
              <a:gd name="connsiteY2" fmla="*/ 548038 h 591575"/>
              <a:gd name="connsiteX3" fmla="*/ 12537 w 643734"/>
              <a:gd name="connsiteY3" fmla="*/ 510661 h 591575"/>
              <a:gd name="connsiteX4" fmla="*/ 4334 w 643734"/>
              <a:gd name="connsiteY4" fmla="*/ 94037 h 591575"/>
              <a:gd name="connsiteX0" fmla="*/ 103603 w 643734"/>
              <a:gd name="connsiteY0" fmla="*/ 20135 h 587159"/>
              <a:gd name="connsiteX1" fmla="*/ 581981 w 643734"/>
              <a:gd name="connsiteY1" fmla="*/ 39973 h 587159"/>
              <a:gd name="connsiteX2" fmla="*/ 621713 w 643734"/>
              <a:gd name="connsiteY2" fmla="*/ 543622 h 587159"/>
              <a:gd name="connsiteX3" fmla="*/ 12537 w 643734"/>
              <a:gd name="connsiteY3" fmla="*/ 506245 h 587159"/>
              <a:gd name="connsiteX4" fmla="*/ 4334 w 643734"/>
              <a:gd name="connsiteY4" fmla="*/ 89621 h 587159"/>
              <a:gd name="connsiteX0" fmla="*/ 51067 w 657504"/>
              <a:gd name="connsiteY0" fmla="*/ 31623 h 592327"/>
              <a:gd name="connsiteX1" fmla="*/ 581981 w 657504"/>
              <a:gd name="connsiteY1" fmla="*/ 45141 h 592327"/>
              <a:gd name="connsiteX2" fmla="*/ 621713 w 657504"/>
              <a:gd name="connsiteY2" fmla="*/ 548790 h 592327"/>
              <a:gd name="connsiteX3" fmla="*/ 12537 w 657504"/>
              <a:gd name="connsiteY3" fmla="*/ 511413 h 592327"/>
              <a:gd name="connsiteX4" fmla="*/ 4334 w 657504"/>
              <a:gd name="connsiteY4" fmla="*/ 94789 h 592327"/>
              <a:gd name="connsiteX0" fmla="*/ 51067 w 676118"/>
              <a:gd name="connsiteY0" fmla="*/ 31623 h 604686"/>
              <a:gd name="connsiteX1" fmla="*/ 581981 w 676118"/>
              <a:gd name="connsiteY1" fmla="*/ 45141 h 604686"/>
              <a:gd name="connsiteX2" fmla="*/ 621713 w 676118"/>
              <a:gd name="connsiteY2" fmla="*/ 548790 h 604686"/>
              <a:gd name="connsiteX3" fmla="*/ 12537 w 676118"/>
              <a:gd name="connsiteY3" fmla="*/ 511413 h 604686"/>
              <a:gd name="connsiteX4" fmla="*/ 4334 w 676118"/>
              <a:gd name="connsiteY4" fmla="*/ 94789 h 604686"/>
              <a:gd name="connsiteX0" fmla="*/ 51067 w 659741"/>
              <a:gd name="connsiteY0" fmla="*/ 18182 h 591245"/>
              <a:gd name="connsiteX1" fmla="*/ 581981 w 659741"/>
              <a:gd name="connsiteY1" fmla="*/ 31700 h 591245"/>
              <a:gd name="connsiteX2" fmla="*/ 621713 w 659741"/>
              <a:gd name="connsiteY2" fmla="*/ 535349 h 591245"/>
              <a:gd name="connsiteX3" fmla="*/ 12537 w 659741"/>
              <a:gd name="connsiteY3" fmla="*/ 497972 h 591245"/>
              <a:gd name="connsiteX4" fmla="*/ 4334 w 659741"/>
              <a:gd name="connsiteY4" fmla="*/ 81348 h 591245"/>
              <a:gd name="connsiteX0" fmla="*/ 51067 w 671131"/>
              <a:gd name="connsiteY0" fmla="*/ 18182 h 591245"/>
              <a:gd name="connsiteX1" fmla="*/ 617005 w 671131"/>
              <a:gd name="connsiteY1" fmla="*/ 31700 h 591245"/>
              <a:gd name="connsiteX2" fmla="*/ 621713 w 671131"/>
              <a:gd name="connsiteY2" fmla="*/ 535349 h 591245"/>
              <a:gd name="connsiteX3" fmla="*/ 12537 w 671131"/>
              <a:gd name="connsiteY3" fmla="*/ 497972 h 591245"/>
              <a:gd name="connsiteX4" fmla="*/ 4334 w 671131"/>
              <a:gd name="connsiteY4" fmla="*/ 81348 h 591245"/>
              <a:gd name="connsiteX0" fmla="*/ 51067 w 648099"/>
              <a:gd name="connsiteY0" fmla="*/ 18182 h 578886"/>
              <a:gd name="connsiteX1" fmla="*/ 617005 w 648099"/>
              <a:gd name="connsiteY1" fmla="*/ 31700 h 578886"/>
              <a:gd name="connsiteX2" fmla="*/ 621713 w 648099"/>
              <a:gd name="connsiteY2" fmla="*/ 535349 h 578886"/>
              <a:gd name="connsiteX3" fmla="*/ 12537 w 648099"/>
              <a:gd name="connsiteY3" fmla="*/ 497972 h 578886"/>
              <a:gd name="connsiteX4" fmla="*/ 4334 w 648099"/>
              <a:gd name="connsiteY4" fmla="*/ 81348 h 578886"/>
              <a:gd name="connsiteX0" fmla="*/ 51067 w 648099"/>
              <a:gd name="connsiteY0" fmla="*/ 18182 h 565791"/>
              <a:gd name="connsiteX1" fmla="*/ 617005 w 648099"/>
              <a:gd name="connsiteY1" fmla="*/ 31700 h 565791"/>
              <a:gd name="connsiteX2" fmla="*/ 621713 w 648099"/>
              <a:gd name="connsiteY2" fmla="*/ 535349 h 565791"/>
              <a:gd name="connsiteX3" fmla="*/ 12537 w 648099"/>
              <a:gd name="connsiteY3" fmla="*/ 497972 h 565791"/>
              <a:gd name="connsiteX4" fmla="*/ 4334 w 648099"/>
              <a:gd name="connsiteY4" fmla="*/ 81348 h 565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262626"/>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chemeClr val="tx1"/>
              </a:solidFill>
              <a:latin typeface="Arial Unicode MS" panose="020B0604020202020204" pitchFamily="34" charset="-122"/>
              <a:ea typeface="Arial Unicode MS" panose="020B0604020202020204" pitchFamily="34" charset="-122"/>
            </a:endParaRPr>
          </a:p>
        </p:txBody>
      </p:sp>
      <p:sp>
        <p:nvSpPr>
          <p:cNvPr id="6" name="TextBox 5"/>
          <p:cNvSpPr txBox="1"/>
          <p:nvPr/>
        </p:nvSpPr>
        <p:spPr>
          <a:xfrm>
            <a:off x="1223683" y="1976719"/>
            <a:ext cx="10031506" cy="4524315"/>
          </a:xfrm>
          <a:prstGeom prst="rect">
            <a:avLst/>
          </a:prstGeom>
          <a:noFill/>
        </p:spPr>
        <p:txBody>
          <a:bodyPr wrap="square" rtlCol="0">
            <a:spAutoFit/>
          </a:bodyPr>
          <a:lstStyle/>
          <a:p>
            <a:r>
              <a:rPr lang="vi-VN" sz="3600"/>
              <a:t>Đối với người bán trực tuyến, Wix không chỉ có các tùy chọn cho thanh toán Thương mại điện tử, nhưng bạn thậm chí có thể lên lịch đặt chỗ trên trang web của mình. Điều đó phục vụ cho một niche của người tiêu dùng mà tôi đã không nhìn thấy dễ dàng có sẵn ở nơi khác.</a:t>
            </a:r>
          </a:p>
          <a:p>
            <a:r>
              <a:rPr lang="vi-VN" sz="3600"/>
              <a:t/>
            </a:r>
            <a:br>
              <a:rPr lang="vi-VN" sz="3600"/>
            </a:br>
            <a:endParaRPr lang="en-US" sz="3600">
              <a:latin typeface="+mj-lt"/>
            </a:endParaRPr>
          </a:p>
        </p:txBody>
      </p:sp>
    </p:spTree>
    <p:extLst>
      <p:ext uri="{BB962C8B-B14F-4D97-AF65-F5344CB8AC3E}">
        <p14:creationId xmlns:p14="http://schemas.microsoft.com/office/powerpoint/2010/main" val="2592749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www.webhostingsecretrevealed.net/vi/wp-content/uploads/2017/10/Wix-02-e150769943888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1235" y="1596642"/>
            <a:ext cx="7143750" cy="410527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213" y="309866"/>
            <a:ext cx="8827139" cy="1153113"/>
          </a:xfrm>
          <a:prstGeom prst="rect">
            <a:avLst/>
          </a:prstGeom>
        </p:spPr>
      </p:pic>
      <p:sp>
        <p:nvSpPr>
          <p:cNvPr id="4" name="文本框 3"/>
          <p:cNvSpPr txBox="1"/>
          <p:nvPr/>
        </p:nvSpPr>
        <p:spPr>
          <a:xfrm flipH="1">
            <a:off x="3735279" y="443529"/>
            <a:ext cx="4818201" cy="646331"/>
          </a:xfrm>
          <a:prstGeom prst="rect">
            <a:avLst/>
          </a:prstGeom>
          <a:noFill/>
        </p:spPr>
        <p:txBody>
          <a:bodyPr wrap="square" rtlCol="0">
            <a:spAutoFit/>
          </a:bodyPr>
          <a:lstStyle/>
          <a:p>
            <a:pPr algn="ctr"/>
            <a:r>
              <a:rPr lang="en-US" altLang="zh-CN" sz="3600" smtClean="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rPr>
              <a:t>Tính nămg của WIX</a:t>
            </a:r>
            <a:endParaRPr lang="zh-CN" altLang="en-US" sz="6600" b="1" dirty="0">
              <a:solidFill>
                <a:schemeClr val="tx1">
                  <a:lumMod val="85000"/>
                  <a:lumOff val="15000"/>
                </a:schemeClr>
              </a:solidFill>
              <a:latin typeface="Times New Roman" panose="02020603050405020304" pitchFamily="18" charset="0"/>
              <a:ea typeface="方正静蕾简体" panose="02000000000000000000" pitchFamily="2" charset="-122"/>
              <a:cs typeface="Times New Roman" panose="02020603050405020304" pitchFamily="18" charset="0"/>
            </a:endParaRPr>
          </a:p>
        </p:txBody>
      </p:sp>
      <p:sp>
        <p:nvSpPr>
          <p:cNvPr id="2" name="TextBox 1"/>
          <p:cNvSpPr txBox="1"/>
          <p:nvPr/>
        </p:nvSpPr>
        <p:spPr>
          <a:xfrm>
            <a:off x="2904566" y="5701917"/>
            <a:ext cx="5876364" cy="369332"/>
          </a:xfrm>
          <a:prstGeom prst="rect">
            <a:avLst/>
          </a:prstGeom>
          <a:noFill/>
        </p:spPr>
        <p:txBody>
          <a:bodyPr wrap="square" rtlCol="0">
            <a:spAutoFit/>
          </a:bodyPr>
          <a:lstStyle/>
          <a:p>
            <a:pPr algn="ctr"/>
            <a:r>
              <a:rPr lang="en-US" i="1" smtClean="0">
                <a:latin typeface="Times New Roman" panose="02020603050405020304" pitchFamily="18" charset="0"/>
                <a:cs typeface="Times New Roman" panose="02020603050405020304" pitchFamily="18" charset="0"/>
              </a:rPr>
              <a:t>Giao diện WIX sạch sẽ đơn giản</a:t>
            </a:r>
            <a:endParaRPr lang="en-US" i="1">
              <a:latin typeface="Times New Roman" panose="02020603050405020304" pitchFamily="18" charset="0"/>
              <a:cs typeface="Times New Roman" panose="02020603050405020304" pitchFamily="18" charset="0"/>
            </a:endParaRPr>
          </a:p>
        </p:txBody>
      </p:sp>
      <p:sp>
        <p:nvSpPr>
          <p:cNvPr id="5" name="TextBox 4"/>
          <p:cNvSpPr txBox="1"/>
          <p:nvPr/>
        </p:nvSpPr>
        <p:spPr>
          <a:xfrm>
            <a:off x="860612" y="6360459"/>
            <a:ext cx="7759368" cy="369332"/>
          </a:xfrm>
          <a:prstGeom prst="rect">
            <a:avLst/>
          </a:prstGeom>
          <a:noFill/>
        </p:spPr>
        <p:txBody>
          <a:bodyPr wrap="none" rtlCol="0">
            <a:spAutoFit/>
          </a:bodyPr>
          <a:lstStyle/>
          <a:p>
            <a:r>
              <a:rPr lang="en-US" smtClean="0">
                <a:latin typeface="Times New Roman" panose="02020603050405020304" pitchFamily="18" charset="0"/>
                <a:cs typeface="Times New Roman" panose="02020603050405020304" pitchFamily="18" charset="0"/>
              </a:rPr>
              <a:t>Chúng ta có thể xem tất cả các mẫu WIX tại: </a:t>
            </a:r>
            <a:r>
              <a:rPr lang="en-US" b="1">
                <a:latin typeface="Times New Roman" panose="02020603050405020304" pitchFamily="18" charset="0"/>
                <a:cs typeface="Times New Roman" panose="02020603050405020304" pitchFamily="18" charset="0"/>
                <a:hlinkClick r:id="rId4"/>
              </a:rPr>
              <a:t>www.wix.com/mystunningwebsites</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991262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手绘论文答辩"/>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697</Words>
  <Application>Microsoft Office PowerPoint</Application>
  <PresentationFormat>Widescreen</PresentationFormat>
  <Paragraphs>59</Paragraphs>
  <Slides>19</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 Unicode MS</vt:lpstr>
      <vt:lpstr>宋体</vt:lpstr>
      <vt:lpstr>Arial</vt:lpstr>
      <vt:lpstr>Calibri</vt:lpstr>
      <vt:lpstr>Calibri Light</vt:lpstr>
      <vt:lpstr>Times New Roman</vt:lpstr>
      <vt:lpstr>Wingdings</vt:lpstr>
      <vt:lpstr>方正兰亭超细黑简体</vt:lpstr>
      <vt:lpstr>方正静蕾简体</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手绘论文答辩</dc:title>
  <dc:creator>PC</dc:creator>
  <cp:lastModifiedBy>Windows User</cp:lastModifiedBy>
  <cp:revision>62</cp:revision>
  <dcterms:created xsi:type="dcterms:W3CDTF">2017-04-02T11:58:26Z</dcterms:created>
  <dcterms:modified xsi:type="dcterms:W3CDTF">2019-09-11T14:15:15Z</dcterms:modified>
</cp:coreProperties>
</file>

<file path=docProps/thumbnail.jpeg>
</file>